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6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ta matsuda" userId="805e7d16856c5ccf" providerId="LiveId" clId="{9F27D247-8965-4380-8D9B-90F81A8D31A9}"/>
    <pc:docChg chg="delSld modSld">
      <pc:chgData name="shota matsuda" userId="805e7d16856c5ccf" providerId="LiveId" clId="{9F27D247-8965-4380-8D9B-90F81A8D31A9}" dt="2024-10-26T11:43:00.459" v="62" actId="20577"/>
      <pc:docMkLst>
        <pc:docMk/>
      </pc:docMkLst>
      <pc:sldChg chg="modSp mod">
        <pc:chgData name="shota matsuda" userId="805e7d16856c5ccf" providerId="LiveId" clId="{9F27D247-8965-4380-8D9B-90F81A8D31A9}" dt="2024-10-26T11:43:00.459" v="62" actId="20577"/>
        <pc:sldMkLst>
          <pc:docMk/>
          <pc:sldMk cId="2336033180" sldId="269"/>
        </pc:sldMkLst>
        <pc:spChg chg="mod">
          <ac:chgData name="shota matsuda" userId="805e7d16856c5ccf" providerId="LiveId" clId="{9F27D247-8965-4380-8D9B-90F81A8D31A9}" dt="2024-10-26T11:43:00.459" v="62" actId="20577"/>
          <ac:spMkLst>
            <pc:docMk/>
            <pc:sldMk cId="2336033180" sldId="269"/>
            <ac:spMk id="6" creationId="{C6A14B07-FEB7-CD91-D504-CB4AD4B4598C}"/>
          </ac:spMkLst>
        </pc:spChg>
      </pc:sldChg>
      <pc:sldChg chg="modSp mod">
        <pc:chgData name="shota matsuda" userId="805e7d16856c5ccf" providerId="LiveId" clId="{9F27D247-8965-4380-8D9B-90F81A8D31A9}" dt="2024-10-25T19:17:39.632" v="42" actId="20577"/>
        <pc:sldMkLst>
          <pc:docMk/>
          <pc:sldMk cId="4262798459" sldId="272"/>
        </pc:sldMkLst>
        <pc:spChg chg="mod">
          <ac:chgData name="shota matsuda" userId="805e7d16856c5ccf" providerId="LiveId" clId="{9F27D247-8965-4380-8D9B-90F81A8D31A9}" dt="2024-10-25T19:17:39.632" v="42" actId="20577"/>
          <ac:spMkLst>
            <pc:docMk/>
            <pc:sldMk cId="4262798459" sldId="272"/>
            <ac:spMk id="6" creationId="{8DF55265-76D6-6936-E162-C32DD98ACDDF}"/>
          </ac:spMkLst>
        </pc:spChg>
      </pc:sldChg>
      <pc:sldChg chg="del">
        <pc:chgData name="shota matsuda" userId="805e7d16856c5ccf" providerId="LiveId" clId="{9F27D247-8965-4380-8D9B-90F81A8D31A9}" dt="2024-10-26T05:46:42.093" v="43" actId="47"/>
        <pc:sldMkLst>
          <pc:docMk/>
          <pc:sldMk cId="3557542558" sldId="278"/>
        </pc:sldMkLst>
      </pc:sldChg>
      <pc:sldChg chg="modSp mod">
        <pc:chgData name="shota matsuda" userId="805e7d16856c5ccf" providerId="LiveId" clId="{9F27D247-8965-4380-8D9B-90F81A8D31A9}" dt="2024-10-26T11:42:40.624" v="45" actId="20577"/>
        <pc:sldMkLst>
          <pc:docMk/>
          <pc:sldMk cId="266639622" sldId="281"/>
        </pc:sldMkLst>
        <pc:spChg chg="mod">
          <ac:chgData name="shota matsuda" userId="805e7d16856c5ccf" providerId="LiveId" clId="{9F27D247-8965-4380-8D9B-90F81A8D31A9}" dt="2024-10-26T11:42:40.624" v="45" actId="20577"/>
          <ac:spMkLst>
            <pc:docMk/>
            <pc:sldMk cId="266639622" sldId="281"/>
            <ac:spMk id="6" creationId="{5FABFD8A-0502-E02D-835B-88B20BCD47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86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4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66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93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4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5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5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92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47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5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4D220C7-1155-4312-8440-25D1E718E2A6}" type="datetimeFigureOut">
              <a:rPr kumimoji="1" lang="ja-JP" altLang="en-US" smtClean="0"/>
              <a:t>2024/10/26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4D11A0B-30A2-42C5-924C-66D24A0B3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095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EF45FF-0269-E479-EA64-008D7F139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0EA45FC-7601-6562-AF81-B2E4517D4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F7BA8D78-1856-B510-88F8-D8F121C94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322C5-3795-0F5A-A97F-1EDFD2505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461EA7-AA4B-D1F2-86EF-9D934233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en-US" altLang="ja-JP" dirty="0" err="1"/>
              <a:t>hackthebox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6A14B07-FEB7-CD91-D504-CB4AD4B4598C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初心者からプロまで幅広い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box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可能な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box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と不可能な</a:t>
            </a:r>
            <a:r>
              <a:rPr lang="en-US" altLang="ja-JP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box</a:t>
            </a:r>
            <a:r>
              <a:rPr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THM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と同様に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Flag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を回収する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vip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$14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$135 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vip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+ 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$20 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$203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CAB237F6-CAA2-7651-C423-F1761D2D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4422198"/>
            <a:ext cx="2435802" cy="24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3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55A9-09D4-9F7F-5143-47D668520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5C10A-E3EC-7636-8E97-0570C6B9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可能な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と不可能な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7437961-D78A-95C1-FB7D-6CF25E34F9F1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不可能なマシンを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active</a:t>
            </a: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可能なマシンを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retired</a:t>
            </a: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active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を解いたときのみランクが上がるポイント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がもらえる</a:t>
            </a:r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0B6754FF-09B9-34C1-D0E0-8FAFF9EB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4422198"/>
            <a:ext cx="2435802" cy="24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8BFF7-332E-B1A0-2E53-37556E25F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619C0-E378-6779-9477-0D3E8DA3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可能な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と不可能な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0F1501A-83DE-A585-58D6-6FD9F4D85505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不可能なマシンを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active</a:t>
            </a: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可能なマシンを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retired</a:t>
            </a: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active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を解いたときのみランクが上がるポイント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がもらえる</a:t>
            </a:r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F488A454-7831-7B2C-F84E-1064CE00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4422198"/>
            <a:ext cx="2435802" cy="24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8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8711F-BCB8-9834-2DC9-57571F2E6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54C457-E655-4732-03D9-88A4E8A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僕の戦略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DF55265-76D6-6936-E162-C32DD98ACDDF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TryHackMe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を年間で契約する→基礎が身についていなかったため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最初のうちは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を見ながらガンガン進めて、手札を増やす＋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notion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で自己流チートシートを作る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自力で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easy,medium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を解く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たまに諦める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↑イマココ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79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8737-9D75-40B1-A802-D4EF29663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632F88-DBA0-23DD-3925-D4A18BFC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ガンガン行こうぜな人の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戦略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846ECDC-F7C7-D883-F29A-D246265DB2AF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TryHackMe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の無料部分と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のみを吸収し、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HackTheBo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ｘの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VIP+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に課金する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個人的には知らないと解けないため、最初は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を積極的に見るべきだと思う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57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27825-21C3-4A0D-C37F-874C92587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4C081-6451-2538-1E4D-C662D1DE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前置きはここまで！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E353342-9276-A293-8B4C-46343947034D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結局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Boot2Root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って何するの？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00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F69715F-22B4-C605-EE1D-68553D953B9D}"/>
              </a:ext>
            </a:extLst>
          </p:cNvPr>
          <p:cNvSpPr/>
          <p:nvPr/>
        </p:nvSpPr>
        <p:spPr>
          <a:xfrm>
            <a:off x="379235" y="2084033"/>
            <a:ext cx="8081818" cy="445869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BD7308C-7805-0346-D0DE-68F3487F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ハッキングフロー</a:t>
            </a:r>
            <a:endParaRPr kumimoji="1" lang="ja-JP" altLang="en-US" sz="6000" dirty="0">
              <a:latin typeface="源真ゴシックP Heavy" panose="020B0702020203020207" pitchFamily="50" charset="-128"/>
              <a:ea typeface="源真ゴシックP Heavy" panose="020B0702020203020207" pitchFamily="50" charset="-128"/>
              <a:cs typeface="源真ゴシックP Heavy" panose="020B0702020203020207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22B0DDD-0034-C8DD-CFE9-2D66DFDEEABB}"/>
              </a:ext>
            </a:extLst>
          </p:cNvPr>
          <p:cNvSpPr/>
          <p:nvPr/>
        </p:nvSpPr>
        <p:spPr>
          <a:xfrm>
            <a:off x="676446" y="2336800"/>
            <a:ext cx="1052945" cy="39531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/>
              <a:t>偵察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A028E56-13D0-8CD3-ED82-0F8700A9CC70}"/>
              </a:ext>
            </a:extLst>
          </p:cNvPr>
          <p:cNvSpPr/>
          <p:nvPr/>
        </p:nvSpPr>
        <p:spPr>
          <a:xfrm>
            <a:off x="2289365" y="2336800"/>
            <a:ext cx="1052945" cy="39531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/>
              <a:t>スキャニング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3B9B272-57CF-C389-006E-11F416AC06C2}"/>
              </a:ext>
            </a:extLst>
          </p:cNvPr>
          <p:cNvSpPr/>
          <p:nvPr/>
        </p:nvSpPr>
        <p:spPr>
          <a:xfrm>
            <a:off x="3902284" y="2336800"/>
            <a:ext cx="1052945" cy="39531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/>
              <a:t>列挙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50D19B6-BEBE-EAC5-D270-87C50B2E6C7A}"/>
              </a:ext>
            </a:extLst>
          </p:cNvPr>
          <p:cNvSpPr/>
          <p:nvPr/>
        </p:nvSpPr>
        <p:spPr>
          <a:xfrm>
            <a:off x="5515203" y="2336800"/>
            <a:ext cx="1052945" cy="39531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/>
              <a:t>アクセス権の取得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92F4AB-4610-AD24-2EF4-7FB6B70B695E}"/>
              </a:ext>
            </a:extLst>
          </p:cNvPr>
          <p:cNvSpPr/>
          <p:nvPr/>
        </p:nvSpPr>
        <p:spPr>
          <a:xfrm>
            <a:off x="7128122" y="2336800"/>
            <a:ext cx="1052945" cy="39531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/>
              <a:t>権限昇格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E1C79F6-223A-020A-9046-825196C56C86}"/>
              </a:ext>
            </a:extLst>
          </p:cNvPr>
          <p:cNvSpPr/>
          <p:nvPr/>
        </p:nvSpPr>
        <p:spPr>
          <a:xfrm>
            <a:off x="8741041" y="2336800"/>
            <a:ext cx="1052945" cy="39531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/>
              <a:t>アクセスの維持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6DBE7D0-864C-231F-31D7-CB2B45A4E5C8}"/>
              </a:ext>
            </a:extLst>
          </p:cNvPr>
          <p:cNvSpPr/>
          <p:nvPr/>
        </p:nvSpPr>
        <p:spPr>
          <a:xfrm>
            <a:off x="10353962" y="2336800"/>
            <a:ext cx="1052945" cy="39531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/>
              <a:t>痕跡の消去</a:t>
            </a:r>
          </a:p>
        </p:txBody>
      </p:sp>
    </p:spTree>
    <p:extLst>
      <p:ext uri="{BB962C8B-B14F-4D97-AF65-F5344CB8AC3E}">
        <p14:creationId xmlns:p14="http://schemas.microsoft.com/office/powerpoint/2010/main" val="236138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2EA24-BA27-78F9-0690-AE0139DE9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5CEA16-6258-E861-2C4E-E47886CD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E67923D-33B9-7E26-8FE7-32E868149BBD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tryhackme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en-US" altLang="ja-JP" sz="3200" b="0" i="0" dirty="0" err="1">
                <a:solidFill>
                  <a:srgbClr val="F9F9FB"/>
                </a:solidFill>
                <a:effectLst/>
                <a:latin typeface="Ubuntu" panose="020F0502020204030204" pitchFamily="34" charset="0"/>
              </a:rPr>
              <a:t>Vulnversity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にチャレンジする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個人的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easy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最良問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具体的なコマンドは書かない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（見にくいため）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4437C2-1974-2B40-F402-F50EBC36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91" y="3429000"/>
            <a:ext cx="4650509" cy="34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8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A0337-6D7E-1E97-560B-7ED62F567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AADA11-E78A-FC5C-57AF-6036793D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F91A847-FC8D-D13F-77A0-8716C6CBC4CB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アドレスのみが提示される。ここから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root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まで仕上げていく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9C4715-534D-AB28-93A8-80BC60EC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9697"/>
            <a:ext cx="12192000" cy="14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260ED-CFC2-3A7C-D6A8-11A46F4D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660B0-891D-636F-18DF-7B21C47B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5BEE035-3C9A-3A5C-140C-A248825E7DB7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まずは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nmap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rustscan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を使って、空いているポートを探していく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よく開いているポートは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80(http) 22(ssh)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今回は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http(3333)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が開いていた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95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480D7-3B7F-8F57-43F3-2B4D34C6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$</a:t>
            </a:r>
            <a:r>
              <a:rPr kumimoji="1" lang="en-US" altLang="ja-JP" dirty="0" err="1"/>
              <a:t>Whoami</a:t>
            </a:r>
            <a:endParaRPr kumimoji="1" lang="ja-JP" altLang="en-US" dirty="0"/>
          </a:p>
        </p:txBody>
      </p:sp>
      <p:pic>
        <p:nvPicPr>
          <p:cNvPr id="1026" name="Picture 2" descr="画像">
            <a:extLst>
              <a:ext uri="{FF2B5EF4-FFF2-40B4-BE49-F238E27FC236}">
                <a16:creationId xmlns:a16="http://schemas.microsoft.com/office/drawing/2014/main" id="{DB08431A-4064-B1D0-274C-615A45E3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27" y="3190008"/>
            <a:ext cx="6520872" cy="36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F95A06-98FD-15E6-33E7-E2BB9937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名前：くままぬい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CTF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集会主催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THM 0x9(OMIN)</a:t>
            </a: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分からないことは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聞いて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46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C4B8D-C44B-C793-2BB3-DA47B9494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CFEB7-A97D-6CE6-0311-4D647659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FABFD8A-0502-E02D-835B-88B20BCD4716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gobuster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を使って、ディレクトリを総当たりで探していく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個人的辞書の好みは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usr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/share/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dirb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/wordlist/big.txt</a:t>
            </a: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だが、絶対もっといいのある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/internal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が見つかった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3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D22A9-2270-4B67-EF45-060E7CC7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B9590-0E87-05FD-0DFF-D0B91958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5A5151B-79D3-C129-0AC0-C00DE39054B0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ファイルのアップロード機能があった。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easy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の脆弱性はファイルアップロードかコマンドインジェクションが多い）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今回は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が弾かれ、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phtml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が許可されている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1DAF10-8CE1-8E89-A8B4-890D42869C2A}"/>
              </a:ext>
            </a:extLst>
          </p:cNvPr>
          <p:cNvSpPr/>
          <p:nvPr/>
        </p:nvSpPr>
        <p:spPr>
          <a:xfrm>
            <a:off x="5375563" y="3703781"/>
            <a:ext cx="1440873" cy="5357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3003D2E-EC67-1DB9-E2DE-40EC3EDED866}"/>
              </a:ext>
            </a:extLst>
          </p:cNvPr>
          <p:cNvSpPr/>
          <p:nvPr/>
        </p:nvSpPr>
        <p:spPr>
          <a:xfrm>
            <a:off x="2688878" y="3703780"/>
            <a:ext cx="848649" cy="5357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53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FAABF-49C0-961F-DDF2-0EB84F7C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888AC-21A0-B8E9-A77C-E93B71C9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D4B2FA8-16D7-DC98-8022-A439CEC84EE1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リバースシェルをアップロードする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リバースシェルとは、攻撃対象から自身の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アドレスに通信を送ることで、遠隔でシェルを操作できるようにするもの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usr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/share/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wecshells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php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php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-reverse-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shell.php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pentestmonkey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から持ってくる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39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BA62-BAEB-6690-1CF1-B642837F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4A50E-2BC6-DAC8-FE67-A17AC5CA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623254F-FF89-793A-8330-984DFFA5EF64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待ち受けを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nc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pwncat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で行う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nc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lnvp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1234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リバースシェルをうまくアップロードでき、そこにアクセスすると、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nc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に対話型シェルが下りてくる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52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5668-F067-AFBF-DCC5-BAED83DC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A28A8-7A32-4237-FD5D-BEDB925A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一問解いてみよう！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ネタバレあり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7B1C947-2407-981D-FFB3-E5F17F9EFC48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ここで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user.txt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がゲットできるらしい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権限昇格をしよう！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脆弱な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SUID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を探索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ＧＴＦ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ins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というサイトから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exploit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を引っ張ってきて、改変したコマンドを送る→ゴール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39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53B28-9631-E87A-693E-62261C89A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392062-C21E-AA3C-68B7-FAB7B8B5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やったこと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047E893-53E6-AC88-A1AC-FE885372EDE3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nmap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でのポートスキャン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gobuster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でのディレクトリ列挙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ファイルアップロードの脆弱性を利用したリバースシェルの設置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脆弱な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SUID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を利用した権限昇格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SUID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はなんですかという質問はしないで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7099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0EAA-ECB3-E564-3321-2DA5D23BA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CB4EFE-1BD5-D476-10CC-BBB4D421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Todo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2C07FCB-65C7-6552-0523-18CA6173580E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TryHackMe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HackTheBox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boot2root</a:t>
            </a: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b2r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に似た</a:t>
            </a:r>
            <a:r>
              <a:rPr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KotH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を今後やるかも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修行しておいてね！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OSCP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を目指そう！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33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1DFB1B-0007-AE23-9878-7E0CA16E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めあて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6445D5-E532-70A1-C3B5-997D4DAC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Boot to Root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について知る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2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TryHackMe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kumimoji="1" lang="en-US" altLang="ja-JP" sz="2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HackTheBox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について知る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それらの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easy room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の進め方がわかる。もしくは解ける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536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9AB4-4E77-60E7-2F2B-CD88329CA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01F045-575C-2F2B-79C1-C42AC36C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Boot2root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23C4F9-C323-66A3-677D-558BCE94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CTF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の一種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仮想マシン（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VM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boot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し、脆弱性をたどって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root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にたどり着くことが目標のゲーム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3200" dirty="0"/>
              <a:t>Web</a:t>
            </a:r>
            <a:r>
              <a:rPr kumimoji="1" lang="ja-JP" altLang="en-US" sz="3200" dirty="0"/>
              <a:t>などの知識に加え、</a:t>
            </a:r>
            <a:r>
              <a:rPr kumimoji="1" lang="en-US" altLang="ja-JP" sz="3200" dirty="0"/>
              <a:t>Jeopardy</a:t>
            </a:r>
            <a:r>
              <a:rPr kumimoji="1" lang="ja-JP" altLang="en-US" sz="3200" dirty="0"/>
              <a:t>式で出題しにくい</a:t>
            </a:r>
            <a:r>
              <a:rPr kumimoji="1" lang="en-US" altLang="ja-JP" sz="3200" dirty="0"/>
              <a:t>NW</a:t>
            </a:r>
            <a:r>
              <a:rPr kumimoji="1" lang="ja-JP" altLang="en-US" sz="3200" dirty="0"/>
              <a:t>や</a:t>
            </a:r>
            <a:r>
              <a:rPr kumimoji="1" lang="en-US" altLang="ja-JP" sz="3200" dirty="0"/>
              <a:t>OS</a:t>
            </a:r>
            <a:r>
              <a:rPr kumimoji="1" lang="ja-JP" altLang="en-US" sz="3200" dirty="0"/>
              <a:t>、権限昇格の知識を問う</a:t>
            </a:r>
          </a:p>
        </p:txBody>
      </p:sp>
    </p:spTree>
    <p:extLst>
      <p:ext uri="{BB962C8B-B14F-4D97-AF65-F5344CB8AC3E}">
        <p14:creationId xmlns:p14="http://schemas.microsoft.com/office/powerpoint/2010/main" val="3619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86718-A8E6-27FC-37A1-129BC038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結論。この本。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7CC1F8-4F90-4270-7DE9-EEAB2E55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野溝のみぞう氏の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en-US" altLang="ja-JP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TryHackMe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で学ぶ、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ハッキングを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時間ではじめる本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始め方が書いてある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上位互換として、同氏の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『7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日間でハッキングを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はじめる本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5746D5-5EB4-77A3-A7B5-64F50590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661" y="657973"/>
            <a:ext cx="4182059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C2B9D-067C-1FA0-48F4-A7F602D3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680531-8252-A3DE-4798-58CDF6A5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初期設定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1C5BA2-21FE-7243-4D05-98E57204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詳しくは扱わない（知りたかったり詰まったら個人的に聞いてください）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私の環境は</a:t>
            </a:r>
            <a:r>
              <a:rPr kumimoji="1"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virtualbox</a:t>
            </a: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kali </a:t>
            </a:r>
            <a:r>
              <a:rPr kumimoji="1" lang="en-US" altLang="ja-JP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linux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あとは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VPN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が必要</a:t>
            </a: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88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7F6B2-A062-E3E3-975F-536D010F2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4B989-7A44-7077-B768-10F3B5E1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en-US" altLang="ja-JP" dirty="0" err="1"/>
              <a:t>Tryhackme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5E4B665-832F-A313-87EA-17680AFB5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939309"/>
            <a:ext cx="2918691" cy="29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6E1E9C-B52A-63D5-9185-7CC595E0140C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初心者に優しい設計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boot2root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以外にもいろいろある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home/user/user.txt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root/root.txt</a:t>
            </a: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を見つけることが多い</a:t>
            </a:r>
          </a:p>
        </p:txBody>
      </p:sp>
    </p:spTree>
    <p:extLst>
      <p:ext uri="{BB962C8B-B14F-4D97-AF65-F5344CB8AC3E}">
        <p14:creationId xmlns:p14="http://schemas.microsoft.com/office/powerpoint/2010/main" val="264513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61EE-D184-3280-CC62-49504323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3181C-4EA4-3F57-96FC-6DF69233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en-US" altLang="ja-JP" dirty="0" err="1"/>
              <a:t>Tryhackme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187D4A4-D504-A401-D93C-246AADB5BA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939309"/>
            <a:ext cx="2918691" cy="29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3133D6F-8482-C02B-CD01-C8ADEEEECDB6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CTF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以外にもラーニングパスがある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無料版だと一部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、課金するとすべての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 </a:t>
            </a: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126.00$</a:t>
            </a: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14.00$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0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0288C-D82C-D0B6-F1C3-E3B30158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8683F-A5FF-AFA8-6D75-8501E768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9521"/>
            <a:ext cx="9784080" cy="1508760"/>
          </a:xfrm>
        </p:spPr>
        <p:txBody>
          <a:bodyPr/>
          <a:lstStyle/>
          <a:p>
            <a:r>
              <a:rPr lang="en-US" altLang="ja-JP" dirty="0" err="1"/>
              <a:t>hackthebox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4B6E7D-4A50-286E-D476-EB7435695B5F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初心者からプロまで幅広い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writeup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可能な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と不可能な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room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THM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と同様に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Flag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を回収する</a:t>
            </a:r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039F7137-C73C-7860-4ECB-74EA9035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4422198"/>
            <a:ext cx="2435802" cy="24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48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縞模様">
  <a:themeElements>
    <a:clrScheme name="縞模様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縞模様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縞模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縞模様</Template>
  <TotalTime>830</TotalTime>
  <Words>877</Words>
  <Application>Microsoft Office PowerPoint</Application>
  <PresentationFormat>ワイド画面</PresentationFormat>
  <Paragraphs>150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BIZ UDPゴシック</vt:lpstr>
      <vt:lpstr>源真ゴシックP Heavy</vt:lpstr>
      <vt:lpstr>Corbel</vt:lpstr>
      <vt:lpstr>Ubuntu</vt:lpstr>
      <vt:lpstr>Wingdings</vt:lpstr>
      <vt:lpstr>縞模様</vt:lpstr>
      <vt:lpstr>PowerPoint プレゼンテーション</vt:lpstr>
      <vt:lpstr>$Whoami</vt:lpstr>
      <vt:lpstr>めあて</vt:lpstr>
      <vt:lpstr>Boot2rootとは</vt:lpstr>
      <vt:lpstr>結論。この本。</vt:lpstr>
      <vt:lpstr>初期設定</vt:lpstr>
      <vt:lpstr>Tryhackmeとは</vt:lpstr>
      <vt:lpstr>Tryhackmeとは</vt:lpstr>
      <vt:lpstr>hacktheboxとは</vt:lpstr>
      <vt:lpstr>hacktheboxとは</vt:lpstr>
      <vt:lpstr>writeup可能なroomと不可能なroomがある</vt:lpstr>
      <vt:lpstr>writeup可能なroomと不可能なroomがある</vt:lpstr>
      <vt:lpstr>僕の戦略</vt:lpstr>
      <vt:lpstr>ガンガン行こうぜな人の戦略</vt:lpstr>
      <vt:lpstr>前置きはここまで！</vt:lpstr>
      <vt:lpstr>ハッキングフロー</vt:lpstr>
      <vt:lpstr>一問解いてみよう！(ネタバレあり)</vt:lpstr>
      <vt:lpstr>一問解いてみよう！(ネタバレあり)</vt:lpstr>
      <vt:lpstr>一問解いてみよう！(ネタバレあり)</vt:lpstr>
      <vt:lpstr>一問解いてみよう！(ネタバレあり)</vt:lpstr>
      <vt:lpstr>一問解いてみよう！(ネタバレあり)</vt:lpstr>
      <vt:lpstr>一問解いてみよう！(ネタバレあり)</vt:lpstr>
      <vt:lpstr>一問解いてみよう！(ネタバレあり)</vt:lpstr>
      <vt:lpstr>一問解いてみよう！(ネタバレあり)</vt:lpstr>
      <vt:lpstr>やったこと</vt:lpstr>
      <vt:lpstr>Todo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shota matsuda</dc:creator>
  <cp:lastModifiedBy>shota matsuda</cp:lastModifiedBy>
  <cp:revision>1</cp:revision>
  <dcterms:created xsi:type="dcterms:W3CDTF">2024-10-25T05:34:25Z</dcterms:created>
  <dcterms:modified xsi:type="dcterms:W3CDTF">2024-10-26T11:43:02Z</dcterms:modified>
</cp:coreProperties>
</file>