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6" r:id="rId5"/>
    <p:sldId id="277" r:id="rId6"/>
    <p:sldId id="278" r:id="rId7"/>
    <p:sldId id="280" r:id="rId8"/>
    <p:sldId id="279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0DFCC3-D8F4-4F73-81FE-DDFB11A5BF95}" v="10" dt="2025-01-11T12:06:53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ota matsuda" userId="805e7d16856c5ccf" providerId="LiveId" clId="{B40DFCC3-D8F4-4F73-81FE-DDFB11A5BF95}"/>
    <pc:docChg chg="undo custSel addSld delSld modSld sldOrd">
      <pc:chgData name="shota matsuda" userId="805e7d16856c5ccf" providerId="LiveId" clId="{B40DFCC3-D8F4-4F73-81FE-DDFB11A5BF95}" dt="2025-01-11T12:10:58.177" v="1393" actId="47"/>
      <pc:docMkLst>
        <pc:docMk/>
      </pc:docMkLst>
      <pc:sldChg chg="modSp add mod">
        <pc:chgData name="shota matsuda" userId="805e7d16856c5ccf" providerId="LiveId" clId="{B40DFCC3-D8F4-4F73-81FE-DDFB11A5BF95}" dt="2025-01-11T10:55:01.921" v="245"/>
        <pc:sldMkLst>
          <pc:docMk/>
          <pc:sldMk cId="3109262207" sldId="277"/>
        </pc:sldMkLst>
        <pc:spChg chg="mod">
          <ac:chgData name="shota matsuda" userId="805e7d16856c5ccf" providerId="LiveId" clId="{B40DFCC3-D8F4-4F73-81FE-DDFB11A5BF95}" dt="2025-01-11T10:42:00.834" v="27" actId="20577"/>
          <ac:spMkLst>
            <pc:docMk/>
            <pc:sldMk cId="3109262207" sldId="277"/>
            <ac:spMk id="2" creationId="{D6512C9C-59B6-5B43-E489-BA009253A1FB}"/>
          </ac:spMkLst>
        </pc:spChg>
        <pc:spChg chg="mod">
          <ac:chgData name="shota matsuda" userId="805e7d16856c5ccf" providerId="LiveId" clId="{B40DFCC3-D8F4-4F73-81FE-DDFB11A5BF95}" dt="2025-01-11T10:55:01.921" v="245"/>
          <ac:spMkLst>
            <pc:docMk/>
            <pc:sldMk cId="3109262207" sldId="277"/>
            <ac:spMk id="3" creationId="{92C8A66B-4BAC-70CC-EBDD-42E0289DB44E}"/>
          </ac:spMkLst>
        </pc:spChg>
      </pc:sldChg>
      <pc:sldChg chg="add">
        <pc:chgData name="shota matsuda" userId="805e7d16856c5ccf" providerId="LiveId" clId="{B40DFCC3-D8F4-4F73-81FE-DDFB11A5BF95}" dt="2025-01-11T10:55:33.867" v="248" actId="2890"/>
        <pc:sldMkLst>
          <pc:docMk/>
          <pc:sldMk cId="2089563956" sldId="278"/>
        </pc:sldMkLst>
      </pc:sldChg>
      <pc:sldChg chg="add del">
        <pc:chgData name="shota matsuda" userId="805e7d16856c5ccf" providerId="LiveId" clId="{B40DFCC3-D8F4-4F73-81FE-DDFB11A5BF95}" dt="2025-01-11T10:55:32.307" v="247" actId="47"/>
        <pc:sldMkLst>
          <pc:docMk/>
          <pc:sldMk cId="2295154783" sldId="278"/>
        </pc:sldMkLst>
      </pc:sldChg>
      <pc:sldChg chg="modSp add mod">
        <pc:chgData name="shota matsuda" userId="805e7d16856c5ccf" providerId="LiveId" clId="{B40DFCC3-D8F4-4F73-81FE-DDFB11A5BF95}" dt="2025-01-11T10:58:21.851" v="399" actId="20577"/>
        <pc:sldMkLst>
          <pc:docMk/>
          <pc:sldMk cId="1527992340" sldId="279"/>
        </pc:sldMkLst>
        <pc:spChg chg="mod">
          <ac:chgData name="shota matsuda" userId="805e7d16856c5ccf" providerId="LiveId" clId="{B40DFCC3-D8F4-4F73-81FE-DDFB11A5BF95}" dt="2025-01-11T10:56:50.672" v="286" actId="20577"/>
          <ac:spMkLst>
            <pc:docMk/>
            <pc:sldMk cId="1527992340" sldId="279"/>
            <ac:spMk id="2" creationId="{0C864039-1933-BBB1-C1D1-BF21E53AD42A}"/>
          </ac:spMkLst>
        </pc:spChg>
        <pc:spChg chg="mod">
          <ac:chgData name="shota matsuda" userId="805e7d16856c5ccf" providerId="LiveId" clId="{B40DFCC3-D8F4-4F73-81FE-DDFB11A5BF95}" dt="2025-01-11T10:58:21.851" v="399" actId="20577"/>
          <ac:spMkLst>
            <pc:docMk/>
            <pc:sldMk cId="1527992340" sldId="279"/>
            <ac:spMk id="3" creationId="{05CB2386-D902-0F58-B25D-520C9D492560}"/>
          </ac:spMkLst>
        </pc:spChg>
      </pc:sldChg>
      <pc:sldChg chg="addSp delSp modSp add mod ord">
        <pc:chgData name="shota matsuda" userId="805e7d16856c5ccf" providerId="LiveId" clId="{B40DFCC3-D8F4-4F73-81FE-DDFB11A5BF95}" dt="2025-01-11T11:45:03.275" v="543"/>
        <pc:sldMkLst>
          <pc:docMk/>
          <pc:sldMk cId="2639603106" sldId="280"/>
        </pc:sldMkLst>
        <pc:spChg chg="del mod">
          <ac:chgData name="shota matsuda" userId="805e7d16856c5ccf" providerId="LiveId" clId="{B40DFCC3-D8F4-4F73-81FE-DDFB11A5BF95}" dt="2025-01-11T11:42:29.655" v="418" actId="478"/>
          <ac:spMkLst>
            <pc:docMk/>
            <pc:sldMk cId="2639603106" sldId="280"/>
            <ac:spMk id="2" creationId="{ED379709-738B-4BF2-2FC1-130FFBC2D66D}"/>
          </ac:spMkLst>
        </pc:spChg>
        <pc:spChg chg="mod">
          <ac:chgData name="shota matsuda" userId="805e7d16856c5ccf" providerId="LiveId" clId="{B40DFCC3-D8F4-4F73-81FE-DDFB11A5BF95}" dt="2025-01-11T11:44:43.948" v="541" actId="20577"/>
          <ac:spMkLst>
            <pc:docMk/>
            <pc:sldMk cId="2639603106" sldId="280"/>
            <ac:spMk id="3" creationId="{B10833D3-6ACC-0865-87CB-92D3707A2732}"/>
          </ac:spMkLst>
        </pc:spChg>
        <pc:spChg chg="add mod">
          <ac:chgData name="shota matsuda" userId="805e7d16856c5ccf" providerId="LiveId" clId="{B40DFCC3-D8F4-4F73-81FE-DDFB11A5BF95}" dt="2025-01-11T11:43:27.265" v="463" actId="1076"/>
          <ac:spMkLst>
            <pc:docMk/>
            <pc:sldMk cId="2639603106" sldId="280"/>
            <ac:spMk id="4" creationId="{4396624E-8C7A-B7A6-A67D-FF15CD252D60}"/>
          </ac:spMkLst>
        </pc:spChg>
      </pc:sldChg>
      <pc:sldChg chg="modSp add mod">
        <pc:chgData name="shota matsuda" userId="805e7d16856c5ccf" providerId="LiveId" clId="{B40DFCC3-D8F4-4F73-81FE-DDFB11A5BF95}" dt="2025-01-11T11:49:32.090" v="682" actId="21"/>
        <pc:sldMkLst>
          <pc:docMk/>
          <pc:sldMk cId="2534396253" sldId="281"/>
        </pc:sldMkLst>
        <pc:spChg chg="mod">
          <ac:chgData name="shota matsuda" userId="805e7d16856c5ccf" providerId="LiveId" clId="{B40DFCC3-D8F4-4F73-81FE-DDFB11A5BF95}" dt="2025-01-11T11:45:22.868" v="574" actId="20577"/>
          <ac:spMkLst>
            <pc:docMk/>
            <pc:sldMk cId="2534396253" sldId="281"/>
            <ac:spMk id="2" creationId="{77017960-2FC6-2A51-6EB8-817B024B109E}"/>
          </ac:spMkLst>
        </pc:spChg>
        <pc:spChg chg="mod">
          <ac:chgData name="shota matsuda" userId="805e7d16856c5ccf" providerId="LiveId" clId="{B40DFCC3-D8F4-4F73-81FE-DDFB11A5BF95}" dt="2025-01-11T11:49:32.090" v="682" actId="21"/>
          <ac:spMkLst>
            <pc:docMk/>
            <pc:sldMk cId="2534396253" sldId="281"/>
            <ac:spMk id="3" creationId="{3144DDDE-A616-51A8-55E6-A61FBDE418B5}"/>
          </ac:spMkLst>
        </pc:spChg>
      </pc:sldChg>
      <pc:sldChg chg="modSp add mod">
        <pc:chgData name="shota matsuda" userId="805e7d16856c5ccf" providerId="LiveId" clId="{B40DFCC3-D8F4-4F73-81FE-DDFB11A5BF95}" dt="2025-01-11T11:49:40.706" v="685" actId="21"/>
        <pc:sldMkLst>
          <pc:docMk/>
          <pc:sldMk cId="1690731449" sldId="282"/>
        </pc:sldMkLst>
        <pc:spChg chg="mod">
          <ac:chgData name="shota matsuda" userId="805e7d16856c5ccf" providerId="LiveId" clId="{B40DFCC3-D8F4-4F73-81FE-DDFB11A5BF95}" dt="2025-01-11T11:49:40.706" v="685" actId="21"/>
          <ac:spMkLst>
            <pc:docMk/>
            <pc:sldMk cId="1690731449" sldId="282"/>
            <ac:spMk id="3" creationId="{D9B1F450-3230-07E8-FF93-6131D5D2B038}"/>
          </ac:spMkLst>
        </pc:spChg>
      </pc:sldChg>
      <pc:sldChg chg="modSp add mod">
        <pc:chgData name="shota matsuda" userId="805e7d16856c5ccf" providerId="LiveId" clId="{B40DFCC3-D8F4-4F73-81FE-DDFB11A5BF95}" dt="2025-01-11T11:49:48.167" v="688" actId="21"/>
        <pc:sldMkLst>
          <pc:docMk/>
          <pc:sldMk cId="1535802434" sldId="283"/>
        </pc:sldMkLst>
        <pc:spChg chg="mod">
          <ac:chgData name="shota matsuda" userId="805e7d16856c5ccf" providerId="LiveId" clId="{B40DFCC3-D8F4-4F73-81FE-DDFB11A5BF95}" dt="2025-01-11T11:49:48.167" v="688" actId="21"/>
          <ac:spMkLst>
            <pc:docMk/>
            <pc:sldMk cId="1535802434" sldId="283"/>
            <ac:spMk id="3" creationId="{DE4EAE4C-F0E1-34A9-B9C5-52F5A4A6F59E}"/>
          </ac:spMkLst>
        </pc:spChg>
      </pc:sldChg>
      <pc:sldChg chg="modSp add mod">
        <pc:chgData name="shota matsuda" userId="805e7d16856c5ccf" providerId="LiveId" clId="{B40DFCC3-D8F4-4F73-81FE-DDFB11A5BF95}" dt="2025-01-11T11:49:57.139" v="691" actId="21"/>
        <pc:sldMkLst>
          <pc:docMk/>
          <pc:sldMk cId="871720421" sldId="284"/>
        </pc:sldMkLst>
        <pc:spChg chg="mod">
          <ac:chgData name="shota matsuda" userId="805e7d16856c5ccf" providerId="LiveId" clId="{B40DFCC3-D8F4-4F73-81FE-DDFB11A5BF95}" dt="2025-01-11T11:49:57.139" v="691" actId="21"/>
          <ac:spMkLst>
            <pc:docMk/>
            <pc:sldMk cId="871720421" sldId="284"/>
            <ac:spMk id="3" creationId="{458C6FFF-0775-18FB-DD08-5BA9EFCC07CD}"/>
          </ac:spMkLst>
        </pc:spChg>
      </pc:sldChg>
      <pc:sldChg chg="modSp add mod">
        <pc:chgData name="shota matsuda" userId="805e7d16856c5ccf" providerId="LiveId" clId="{B40DFCC3-D8F4-4F73-81FE-DDFB11A5BF95}" dt="2025-01-11T11:50:00.079" v="693"/>
        <pc:sldMkLst>
          <pc:docMk/>
          <pc:sldMk cId="1044862177" sldId="285"/>
        </pc:sldMkLst>
        <pc:spChg chg="mod">
          <ac:chgData name="shota matsuda" userId="805e7d16856c5ccf" providerId="LiveId" clId="{B40DFCC3-D8F4-4F73-81FE-DDFB11A5BF95}" dt="2025-01-11T11:50:00.079" v="693"/>
          <ac:spMkLst>
            <pc:docMk/>
            <pc:sldMk cId="1044862177" sldId="285"/>
            <ac:spMk id="3" creationId="{1B802FC2-55AB-660B-776F-C1A916A7D89E}"/>
          </ac:spMkLst>
        </pc:spChg>
      </pc:sldChg>
      <pc:sldChg chg="addSp delSp modSp add mod">
        <pc:chgData name="shota matsuda" userId="805e7d16856c5ccf" providerId="LiveId" clId="{B40DFCC3-D8F4-4F73-81FE-DDFB11A5BF95}" dt="2025-01-11T11:52:58.074" v="750" actId="20577"/>
        <pc:sldMkLst>
          <pc:docMk/>
          <pc:sldMk cId="4028166348" sldId="286"/>
        </pc:sldMkLst>
        <pc:spChg chg="del mod">
          <ac:chgData name="shota matsuda" userId="805e7d16856c5ccf" providerId="LiveId" clId="{B40DFCC3-D8F4-4F73-81FE-DDFB11A5BF95}" dt="2025-01-11T11:50:55.946" v="728" actId="478"/>
          <ac:spMkLst>
            <pc:docMk/>
            <pc:sldMk cId="4028166348" sldId="286"/>
            <ac:spMk id="2" creationId="{E3F3B9E5-CD56-F2CA-CE3A-4CF7E78624AB}"/>
          </ac:spMkLst>
        </pc:spChg>
        <pc:spChg chg="mod">
          <ac:chgData name="shota matsuda" userId="805e7d16856c5ccf" providerId="LiveId" clId="{B40DFCC3-D8F4-4F73-81FE-DDFB11A5BF95}" dt="2025-01-11T11:52:58.074" v="750" actId="20577"/>
          <ac:spMkLst>
            <pc:docMk/>
            <pc:sldMk cId="4028166348" sldId="286"/>
            <ac:spMk id="3" creationId="{EFD16DEC-E515-B1AE-A565-F9931A909818}"/>
          </ac:spMkLst>
        </pc:spChg>
        <pc:spChg chg="add del mod">
          <ac:chgData name="shota matsuda" userId="805e7d16856c5ccf" providerId="LiveId" clId="{B40DFCC3-D8F4-4F73-81FE-DDFB11A5BF95}" dt="2025-01-11T11:50:58.223" v="730" actId="478"/>
          <ac:spMkLst>
            <pc:docMk/>
            <pc:sldMk cId="4028166348" sldId="286"/>
            <ac:spMk id="5" creationId="{F48387B0-7C59-EA28-B759-CE9E9B1A4873}"/>
          </ac:spMkLst>
        </pc:spChg>
        <pc:spChg chg="add mod">
          <ac:chgData name="shota matsuda" userId="805e7d16856c5ccf" providerId="LiveId" clId="{B40DFCC3-D8F4-4F73-81FE-DDFB11A5BF95}" dt="2025-01-11T11:51:04.868" v="744" actId="20577"/>
          <ac:spMkLst>
            <pc:docMk/>
            <pc:sldMk cId="4028166348" sldId="286"/>
            <ac:spMk id="6" creationId="{460E2085-8427-BAAD-D012-70DB9238EDE7}"/>
          </ac:spMkLst>
        </pc:spChg>
      </pc:sldChg>
      <pc:sldChg chg="modSp add mod">
        <pc:chgData name="shota matsuda" userId="805e7d16856c5ccf" providerId="LiveId" clId="{B40DFCC3-D8F4-4F73-81FE-DDFB11A5BF95}" dt="2025-01-11T11:56:45.775" v="898" actId="20577"/>
        <pc:sldMkLst>
          <pc:docMk/>
          <pc:sldMk cId="3894604873" sldId="287"/>
        </pc:sldMkLst>
        <pc:spChg chg="mod">
          <ac:chgData name="shota matsuda" userId="805e7d16856c5ccf" providerId="LiveId" clId="{B40DFCC3-D8F4-4F73-81FE-DDFB11A5BF95}" dt="2025-01-11T11:56:45.775" v="898" actId="20577"/>
          <ac:spMkLst>
            <pc:docMk/>
            <pc:sldMk cId="3894604873" sldId="287"/>
            <ac:spMk id="3" creationId="{85DBD699-1AF2-5F1C-324A-C5B1049F8DA9}"/>
          </ac:spMkLst>
        </pc:spChg>
      </pc:sldChg>
      <pc:sldChg chg="add">
        <pc:chgData name="shota matsuda" userId="805e7d16856c5ccf" providerId="LiveId" clId="{B40DFCC3-D8F4-4F73-81FE-DDFB11A5BF95}" dt="2025-01-11T11:56:47.593" v="899" actId="2890"/>
        <pc:sldMkLst>
          <pc:docMk/>
          <pc:sldMk cId="1587657375" sldId="288"/>
        </pc:sldMkLst>
      </pc:sldChg>
      <pc:sldChg chg="addSp modSp add mod">
        <pc:chgData name="shota matsuda" userId="805e7d16856c5ccf" providerId="LiveId" clId="{B40DFCC3-D8F4-4F73-81FE-DDFB11A5BF95}" dt="2025-01-11T12:00:17.704" v="1016" actId="1076"/>
        <pc:sldMkLst>
          <pc:docMk/>
          <pc:sldMk cId="676163658" sldId="289"/>
        </pc:sldMkLst>
        <pc:spChg chg="mod">
          <ac:chgData name="shota matsuda" userId="805e7d16856c5ccf" providerId="LiveId" clId="{B40DFCC3-D8F4-4F73-81FE-DDFB11A5BF95}" dt="2025-01-11T11:59:14.099" v="1014" actId="20577"/>
          <ac:spMkLst>
            <pc:docMk/>
            <pc:sldMk cId="676163658" sldId="289"/>
            <ac:spMk id="3" creationId="{D7B683AE-3CFF-591E-DB58-991CDE26231B}"/>
          </ac:spMkLst>
        </pc:spChg>
        <pc:picChg chg="add mod">
          <ac:chgData name="shota matsuda" userId="805e7d16856c5ccf" providerId="LiveId" clId="{B40DFCC3-D8F4-4F73-81FE-DDFB11A5BF95}" dt="2025-01-11T12:00:17.704" v="1016" actId="1076"/>
          <ac:picMkLst>
            <pc:docMk/>
            <pc:sldMk cId="676163658" sldId="289"/>
            <ac:picMk id="4" creationId="{7794D501-D8B2-7661-57FE-63AD1FA452F0}"/>
          </ac:picMkLst>
        </pc:picChg>
      </pc:sldChg>
      <pc:sldChg chg="addSp modSp add mod ord">
        <pc:chgData name="shota matsuda" userId="805e7d16856c5ccf" providerId="LiveId" clId="{B40DFCC3-D8F4-4F73-81FE-DDFB11A5BF95}" dt="2025-01-11T12:07:35.698" v="1125" actId="20577"/>
        <pc:sldMkLst>
          <pc:docMk/>
          <pc:sldMk cId="3782612242" sldId="290"/>
        </pc:sldMkLst>
        <pc:spChg chg="add">
          <ac:chgData name="shota matsuda" userId="805e7d16856c5ccf" providerId="LiveId" clId="{B40DFCC3-D8F4-4F73-81FE-DDFB11A5BF95}" dt="2025-01-11T12:06:33.174" v="1115"/>
          <ac:spMkLst>
            <pc:docMk/>
            <pc:sldMk cId="3782612242" sldId="290"/>
            <ac:spMk id="2" creationId="{16A6D0E1-F23A-FDA0-5B76-959FCE45C49A}"/>
          </ac:spMkLst>
        </pc:spChg>
        <pc:spChg chg="mod">
          <ac:chgData name="shota matsuda" userId="805e7d16856c5ccf" providerId="LiveId" clId="{B40DFCC3-D8F4-4F73-81FE-DDFB11A5BF95}" dt="2025-01-11T12:07:35.698" v="1125" actId="20577"/>
          <ac:spMkLst>
            <pc:docMk/>
            <pc:sldMk cId="3782612242" sldId="290"/>
            <ac:spMk id="3" creationId="{151CED88-D072-6927-9D2F-AA4283D9BADA}"/>
          </ac:spMkLst>
        </pc:spChg>
        <pc:spChg chg="add mod">
          <ac:chgData name="shota matsuda" userId="805e7d16856c5ccf" providerId="LiveId" clId="{B40DFCC3-D8F4-4F73-81FE-DDFB11A5BF95}" dt="2025-01-11T12:06:37.973" v="1117"/>
          <ac:spMkLst>
            <pc:docMk/>
            <pc:sldMk cId="3782612242" sldId="290"/>
            <ac:spMk id="4" creationId="{799476E0-6019-6009-A27F-AB1DB22D8222}"/>
          </ac:spMkLst>
        </pc:spChg>
        <pc:spChg chg="add">
          <ac:chgData name="shota matsuda" userId="805e7d16856c5ccf" providerId="LiveId" clId="{B40DFCC3-D8F4-4F73-81FE-DDFB11A5BF95}" dt="2025-01-11T12:06:39.600" v="1118"/>
          <ac:spMkLst>
            <pc:docMk/>
            <pc:sldMk cId="3782612242" sldId="290"/>
            <ac:spMk id="5" creationId="{FB351DF2-54CD-774F-83E9-B4EB454B72A3}"/>
          </ac:spMkLst>
        </pc:spChg>
      </pc:sldChg>
      <pc:sldChg chg="modSp add mod">
        <pc:chgData name="shota matsuda" userId="805e7d16856c5ccf" providerId="LiveId" clId="{B40DFCC3-D8F4-4F73-81FE-DDFB11A5BF95}" dt="2025-01-11T12:09:39.388" v="1328" actId="20577"/>
        <pc:sldMkLst>
          <pc:docMk/>
          <pc:sldMk cId="3754774157" sldId="291"/>
        </pc:sldMkLst>
        <pc:spChg chg="mod">
          <ac:chgData name="shota matsuda" userId="805e7d16856c5ccf" providerId="LiveId" clId="{B40DFCC3-D8F4-4F73-81FE-DDFB11A5BF95}" dt="2025-01-11T12:09:34.665" v="1325" actId="20577"/>
          <ac:spMkLst>
            <pc:docMk/>
            <pc:sldMk cId="3754774157" sldId="291"/>
            <ac:spMk id="3" creationId="{55020DD8-6EC7-0396-A444-593B520B9463}"/>
          </ac:spMkLst>
        </pc:spChg>
        <pc:spChg chg="mod">
          <ac:chgData name="shota matsuda" userId="805e7d16856c5ccf" providerId="LiveId" clId="{B40DFCC3-D8F4-4F73-81FE-DDFB11A5BF95}" dt="2025-01-11T12:09:39.388" v="1328" actId="20577"/>
          <ac:spMkLst>
            <pc:docMk/>
            <pc:sldMk cId="3754774157" sldId="291"/>
            <ac:spMk id="6" creationId="{9EF48794-60F8-6A6A-186C-F8125CC79590}"/>
          </ac:spMkLst>
        </pc:spChg>
      </pc:sldChg>
      <pc:sldChg chg="modSp add del mod">
        <pc:chgData name="shota matsuda" userId="805e7d16856c5ccf" providerId="LiveId" clId="{B40DFCC3-D8F4-4F73-81FE-DDFB11A5BF95}" dt="2025-01-11T12:10:58.177" v="1393" actId="47"/>
        <pc:sldMkLst>
          <pc:docMk/>
          <pc:sldMk cId="193614961" sldId="292"/>
        </pc:sldMkLst>
        <pc:spChg chg="mod">
          <ac:chgData name="shota matsuda" userId="805e7d16856c5ccf" providerId="LiveId" clId="{B40DFCC3-D8F4-4F73-81FE-DDFB11A5BF95}" dt="2025-01-11T12:10:51.999" v="1392" actId="20577"/>
          <ac:spMkLst>
            <pc:docMk/>
            <pc:sldMk cId="193614961" sldId="292"/>
            <ac:spMk id="3" creationId="{F6ED7993-652B-6188-1A55-315CCB077220}"/>
          </ac:spMkLst>
        </pc:spChg>
        <pc:spChg chg="mod">
          <ac:chgData name="shota matsuda" userId="805e7d16856c5ccf" providerId="LiveId" clId="{B40DFCC3-D8F4-4F73-81FE-DDFB11A5BF95}" dt="2025-01-11T12:09:51.504" v="1345" actId="20577"/>
          <ac:spMkLst>
            <pc:docMk/>
            <pc:sldMk cId="193614961" sldId="292"/>
            <ac:spMk id="6" creationId="{496FE287-002A-9B8D-1CAA-9849C7833F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69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43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29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47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59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1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6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62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43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43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4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2D04252-99BE-4F80-BC2D-6B42D6781185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062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C32081-FE1E-3101-9F46-F5A1FB3643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E57072E-5697-FF63-7639-90A353495D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QR コード&#10;&#10;低い精度で自動的に生成された説明">
            <a:extLst>
              <a:ext uri="{FF2B5EF4-FFF2-40B4-BE49-F238E27FC236}">
                <a16:creationId xmlns:a16="http://schemas.microsoft.com/office/drawing/2014/main" id="{074934BE-9451-5086-EC08-5048E03AE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304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682E4-9E3D-3EE3-254E-9F5D67488D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C05BFD-DFE6-B55D-307E-5F0F73013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正規表現を使う場合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B1F450-3230-07E8-FF93-6131D5D2B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/>
              <a:t>['https://*.example.com/*’]</a:t>
            </a:r>
          </a:p>
          <a:p>
            <a:pPr marL="0" indent="0">
              <a:buNone/>
            </a:pPr>
            <a:r>
              <a:rPr lang="ja-JP" altLang="en-US" sz="3600" dirty="0"/>
              <a:t>→</a:t>
            </a:r>
            <a:r>
              <a:rPr lang="en-US" altLang="ja-JP" sz="3600" dirty="0"/>
              <a:t>https://attacker.com/.example.com/</a:t>
            </a:r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690731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8E242F-247A-1B9F-A317-5A2468755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5BCC1-127C-0423-62DE-CD74238E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正規表現を使う場合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4EAE4C-F0E1-34A9-B9C5-52F5A4A6F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/>
              <a:t>['https://*.example.com/*’]</a:t>
            </a:r>
          </a:p>
          <a:p>
            <a:pPr marL="0" indent="0">
              <a:buNone/>
            </a:pPr>
            <a:r>
              <a:rPr lang="ja-JP" altLang="en-US" sz="3600" dirty="0"/>
              <a:t>→</a:t>
            </a:r>
            <a:r>
              <a:rPr lang="en-US" altLang="ja-JP" sz="3600" dirty="0"/>
              <a:t>https://attacker.com/.example.com/</a:t>
            </a:r>
          </a:p>
          <a:p>
            <a:pPr marL="0" indent="0">
              <a:buNone/>
            </a:pPr>
            <a:r>
              <a:rPr lang="en-US" altLang="ja-JP" sz="3600" dirty="0"/>
              <a:t>['https://user.example.com/*’]</a:t>
            </a:r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535802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68E8C-78FF-5BD5-C244-6C70F9B04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04285F-9A18-DFE9-BEFB-741934055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正規表現を使う場合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8C6FFF-0775-18FB-DD08-5BA9EFCC0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/>
              <a:t>['https://*.example.com/*’]</a:t>
            </a:r>
          </a:p>
          <a:p>
            <a:pPr marL="0" indent="0">
              <a:buNone/>
            </a:pPr>
            <a:r>
              <a:rPr lang="ja-JP" altLang="en-US" sz="3600" dirty="0"/>
              <a:t>→</a:t>
            </a:r>
            <a:r>
              <a:rPr lang="en-US" altLang="ja-JP" sz="3600" dirty="0"/>
              <a:t>https://attacker.com/.example.com/</a:t>
            </a:r>
          </a:p>
          <a:p>
            <a:pPr marL="0" indent="0">
              <a:buNone/>
            </a:pPr>
            <a:r>
              <a:rPr lang="en-US" altLang="ja-JP" sz="3600" dirty="0"/>
              <a:t>['https://user.example.com/*’]</a:t>
            </a:r>
          </a:p>
          <a:p>
            <a:pPr marL="0" indent="0">
              <a:buNone/>
            </a:pPr>
            <a:r>
              <a:rPr lang="ja-JP" altLang="en-US" sz="3600" dirty="0"/>
              <a:t>→</a:t>
            </a:r>
            <a:r>
              <a:rPr lang="en-US" altLang="ja-JP" sz="3600" dirty="0"/>
              <a:t>https://userAexample.com/</a:t>
            </a:r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871720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D98834-5F8A-3B66-7C10-88A762B03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CE4C0-EF42-25BE-D3F6-F09641C03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正規表現を使う場合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802FC2-55AB-660B-776F-C1A916A7D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/>
              <a:t>['https://*.example.com/*’]</a:t>
            </a:r>
          </a:p>
          <a:p>
            <a:pPr marL="0" indent="0">
              <a:buNone/>
            </a:pPr>
            <a:r>
              <a:rPr lang="ja-JP" altLang="en-US" sz="3600" dirty="0"/>
              <a:t>→</a:t>
            </a:r>
            <a:r>
              <a:rPr lang="en-US" altLang="ja-JP" sz="3600" dirty="0"/>
              <a:t>https://attacker.com/.example.com/</a:t>
            </a:r>
          </a:p>
          <a:p>
            <a:pPr marL="0" indent="0">
              <a:buNone/>
            </a:pPr>
            <a:r>
              <a:rPr lang="en-US" altLang="ja-JP" sz="3600" dirty="0"/>
              <a:t>['https://user.example.com/*’]</a:t>
            </a:r>
          </a:p>
          <a:p>
            <a:pPr marL="0" indent="0">
              <a:buNone/>
            </a:pPr>
            <a:r>
              <a:rPr lang="ja-JP" altLang="en-US" sz="3600" dirty="0"/>
              <a:t>→</a:t>
            </a:r>
            <a:r>
              <a:rPr lang="en-US" altLang="ja-JP" sz="3600" dirty="0"/>
              <a:t>https://userAexample.com/</a:t>
            </a:r>
          </a:p>
          <a:p>
            <a:pPr marL="0" indent="0">
              <a:buNone/>
            </a:pPr>
            <a:r>
              <a:rPr lang="en-US" altLang="ja-JP" sz="3600" dirty="0"/>
              <a:t>['https://user\.example\.com/*’]</a:t>
            </a:r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044862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461EC-3FAA-901F-EA67-ECA53A1CE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D16DEC-E515-B1AE-A565-F9931A909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複雑な正規表現の評価処理に長時間を要することで、アプリケーションを意図的に遅延させたり停止させたりする攻撃</a:t>
            </a:r>
            <a:endParaRPr lang="en-US" altLang="ja-JP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0E2085-8427-BAAD-D012-70DB9238EDE7}"/>
              </a:ext>
            </a:extLst>
          </p:cNvPr>
          <p:cNvSpPr txBox="1"/>
          <p:nvPr/>
        </p:nvSpPr>
        <p:spPr>
          <a:xfrm>
            <a:off x="757382" y="519875"/>
            <a:ext cx="9784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err="1">
                <a:solidFill>
                  <a:schemeClr val="bg2"/>
                </a:solidFill>
              </a:rPr>
              <a:t>ReDos</a:t>
            </a:r>
            <a:r>
              <a:rPr kumimoji="1" lang="ja-JP" altLang="en-US" sz="5400" dirty="0">
                <a:solidFill>
                  <a:schemeClr val="bg2"/>
                </a:solidFill>
              </a:rPr>
              <a:t>攻撃</a:t>
            </a:r>
          </a:p>
        </p:txBody>
      </p:sp>
    </p:spTree>
    <p:extLst>
      <p:ext uri="{BB962C8B-B14F-4D97-AF65-F5344CB8AC3E}">
        <p14:creationId xmlns:p14="http://schemas.microsoft.com/office/powerpoint/2010/main" val="4028166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9614E-A1B9-68B0-3199-F5B2D7017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DBD699-1AF2-5F1C-324A-C5B1049F8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/>
              <a:t>Go</a:t>
            </a:r>
            <a:r>
              <a:rPr lang="ja-JP" altLang="en-US" sz="3600" dirty="0"/>
              <a:t>の</a:t>
            </a:r>
            <a:r>
              <a:rPr lang="en-US" altLang="ja-JP" sz="3600" dirty="0" err="1"/>
              <a:t>regexp</a:t>
            </a:r>
            <a:r>
              <a:rPr lang="ja-JP" altLang="en-US" sz="3600" dirty="0"/>
              <a:t>などのパッケージでは</a:t>
            </a:r>
            <a:r>
              <a:rPr lang="en-US" altLang="ja-JP" sz="3600" dirty="0" err="1"/>
              <a:t>ReDos</a:t>
            </a:r>
            <a:r>
              <a:rPr lang="ja-JP" altLang="en-US" sz="3600" dirty="0"/>
              <a:t>に対して耐性がある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Python</a:t>
            </a:r>
            <a:r>
              <a:rPr lang="ja-JP" altLang="en-US" sz="3600" dirty="0"/>
              <a:t>の</a:t>
            </a:r>
            <a:r>
              <a:rPr lang="en-US" altLang="ja-JP" sz="3600" dirty="0"/>
              <a:t>re</a:t>
            </a:r>
            <a:r>
              <a:rPr lang="ja-JP" altLang="en-US" sz="3600" dirty="0"/>
              <a:t>や</a:t>
            </a:r>
            <a:r>
              <a:rPr lang="en-US" altLang="ja-JP" sz="3600" dirty="0"/>
              <a:t>JS</a:t>
            </a:r>
            <a:r>
              <a:rPr lang="ja-JP" altLang="en-US" sz="3600" dirty="0"/>
              <a:t>の</a:t>
            </a:r>
            <a:r>
              <a:rPr lang="en-US" altLang="ja-JP" sz="3600" dirty="0" err="1"/>
              <a:t>RegExp</a:t>
            </a:r>
            <a:r>
              <a:rPr lang="ja-JP" altLang="en-US" sz="3600" dirty="0"/>
              <a:t>には耐性がない場合がある</a:t>
            </a:r>
            <a:endParaRPr lang="en-US" altLang="ja-JP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159059-0139-51D7-A3A5-4342141F1DD8}"/>
              </a:ext>
            </a:extLst>
          </p:cNvPr>
          <p:cNvSpPr txBox="1"/>
          <p:nvPr/>
        </p:nvSpPr>
        <p:spPr>
          <a:xfrm>
            <a:off x="757382" y="519875"/>
            <a:ext cx="9784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err="1">
                <a:solidFill>
                  <a:schemeClr val="bg2"/>
                </a:solidFill>
              </a:rPr>
              <a:t>ReDos</a:t>
            </a:r>
            <a:r>
              <a:rPr kumimoji="1" lang="ja-JP" altLang="en-US" sz="5400" dirty="0">
                <a:solidFill>
                  <a:schemeClr val="bg2"/>
                </a:solidFill>
              </a:rPr>
              <a:t>攻撃</a:t>
            </a:r>
          </a:p>
        </p:txBody>
      </p:sp>
    </p:spTree>
    <p:extLst>
      <p:ext uri="{BB962C8B-B14F-4D97-AF65-F5344CB8AC3E}">
        <p14:creationId xmlns:p14="http://schemas.microsoft.com/office/powerpoint/2010/main" val="3894604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7C824-C6ED-F406-E590-8B365249A0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5160DC-5863-D191-C3E1-5145E9A45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/>
              <a:t>Go</a:t>
            </a:r>
            <a:r>
              <a:rPr lang="ja-JP" altLang="en-US" sz="3600" dirty="0"/>
              <a:t>の</a:t>
            </a:r>
            <a:r>
              <a:rPr lang="en-US" altLang="ja-JP" sz="3600" dirty="0" err="1"/>
              <a:t>regexp</a:t>
            </a:r>
            <a:r>
              <a:rPr lang="ja-JP" altLang="en-US" sz="3600" dirty="0"/>
              <a:t>などのパッケージでは</a:t>
            </a:r>
            <a:r>
              <a:rPr lang="en-US" altLang="ja-JP" sz="3600" dirty="0" err="1"/>
              <a:t>ReDos</a:t>
            </a:r>
            <a:r>
              <a:rPr lang="ja-JP" altLang="en-US" sz="3600" dirty="0"/>
              <a:t>に対して耐性がある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Python</a:t>
            </a:r>
            <a:r>
              <a:rPr lang="ja-JP" altLang="en-US" sz="3600" dirty="0"/>
              <a:t>の</a:t>
            </a:r>
            <a:r>
              <a:rPr lang="en-US" altLang="ja-JP" sz="3600" dirty="0"/>
              <a:t>re</a:t>
            </a:r>
            <a:r>
              <a:rPr lang="ja-JP" altLang="en-US" sz="3600" dirty="0"/>
              <a:t>や</a:t>
            </a:r>
            <a:r>
              <a:rPr lang="en-US" altLang="ja-JP" sz="3600" dirty="0"/>
              <a:t>JS</a:t>
            </a:r>
            <a:r>
              <a:rPr lang="ja-JP" altLang="en-US" sz="3600" dirty="0"/>
              <a:t>の</a:t>
            </a:r>
            <a:r>
              <a:rPr lang="en-US" altLang="ja-JP" sz="3600" dirty="0" err="1"/>
              <a:t>RegExp</a:t>
            </a:r>
            <a:r>
              <a:rPr lang="ja-JP" altLang="en-US" sz="3600" dirty="0"/>
              <a:t>には耐性がない場合がある</a:t>
            </a:r>
            <a:endParaRPr lang="en-US" altLang="ja-JP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E2569C7-A72C-6457-DC14-EFD4657DFAF4}"/>
              </a:ext>
            </a:extLst>
          </p:cNvPr>
          <p:cNvSpPr txBox="1"/>
          <p:nvPr/>
        </p:nvSpPr>
        <p:spPr>
          <a:xfrm>
            <a:off x="757382" y="519875"/>
            <a:ext cx="9784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err="1">
                <a:solidFill>
                  <a:schemeClr val="bg2"/>
                </a:solidFill>
              </a:rPr>
              <a:t>ReDos</a:t>
            </a:r>
            <a:r>
              <a:rPr kumimoji="1" lang="ja-JP" altLang="en-US" sz="5400" dirty="0">
                <a:solidFill>
                  <a:schemeClr val="bg2"/>
                </a:solidFill>
              </a:rPr>
              <a:t>攻撃</a:t>
            </a:r>
          </a:p>
        </p:txBody>
      </p:sp>
    </p:spTree>
    <p:extLst>
      <p:ext uri="{BB962C8B-B14F-4D97-AF65-F5344CB8AC3E}">
        <p14:creationId xmlns:p14="http://schemas.microsoft.com/office/powerpoint/2010/main" val="1587657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DB4E95-9170-DC63-DC75-8A405AA49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B683AE-3CFF-591E-DB58-991CDE262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b="0" i="0" dirty="0">
                <a:effectLst/>
                <a:latin typeface="Consolas" panose="020B0609020204030204" pitchFamily="49" charset="0"/>
              </a:rPr>
              <a:t>/^(([a-zA-Z0-9])+)+$/</a:t>
            </a:r>
            <a:r>
              <a:rPr lang="ja-JP" altLang="en-US" sz="2800" b="0" i="0" dirty="0">
                <a:effectLst/>
                <a:latin typeface="Consolas" panose="020B0609020204030204" pitchFamily="49" charset="0"/>
              </a:rPr>
              <a:t>について考える</a:t>
            </a:r>
            <a:endParaRPr lang="en-US" altLang="ja-JP" sz="2800" b="0" i="0" dirty="0"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ja-JP" sz="2800" dirty="0">
                <a:latin typeface="Consolas" panose="020B0609020204030204" pitchFamily="49" charset="0"/>
              </a:rPr>
              <a:t>AAAAAAAAAAAAAAAAAAAAAAAAAAAAA</a:t>
            </a:r>
            <a:r>
              <a:rPr lang="ja-JP" altLang="en-US" sz="2800" dirty="0">
                <a:latin typeface="Consolas" panose="020B0609020204030204" pitchFamily="49" charset="0"/>
              </a:rPr>
              <a:t>だと短い時間で済むが、</a:t>
            </a:r>
            <a:r>
              <a:rPr lang="en-US" altLang="ja-JP" sz="2800" dirty="0">
                <a:latin typeface="Consolas" panose="020B0609020204030204" pitchFamily="49" charset="0"/>
              </a:rPr>
              <a:t>AAAAAAAAAAAAAAAAAAAAAAAAAAAA@</a:t>
            </a:r>
            <a:r>
              <a:rPr lang="ja-JP" altLang="en-US" sz="2800" dirty="0">
                <a:latin typeface="Consolas" panose="020B0609020204030204" pitchFamily="49" charset="0"/>
              </a:rPr>
              <a:t>だと長い時間がかかる</a:t>
            </a:r>
            <a:endParaRPr lang="en-US" altLang="ja-JP" sz="2800" dirty="0">
              <a:latin typeface="Consolas" panose="020B0609020204030204" pitchFamily="49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F3583E-E1E3-B638-5998-5C21E9BE02F3}"/>
              </a:ext>
            </a:extLst>
          </p:cNvPr>
          <p:cNvSpPr txBox="1"/>
          <p:nvPr/>
        </p:nvSpPr>
        <p:spPr>
          <a:xfrm>
            <a:off x="757382" y="519875"/>
            <a:ext cx="9784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err="1">
                <a:solidFill>
                  <a:schemeClr val="bg2"/>
                </a:solidFill>
              </a:rPr>
              <a:t>ReDos</a:t>
            </a:r>
            <a:r>
              <a:rPr kumimoji="1" lang="ja-JP" altLang="en-US" sz="5400" dirty="0">
                <a:solidFill>
                  <a:schemeClr val="bg2"/>
                </a:solidFill>
              </a:rPr>
              <a:t>攻撃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794D501-D8B2-7661-57FE-63AD1FA45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03553"/>
            <a:ext cx="12192000" cy="426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63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485346-FA90-A1DF-9B4C-5813498CF7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1CED88-D072-6927-9D2F-AA4283D9B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3600" dirty="0"/>
              <a:t>これは「バックトラック」が起こるためである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2800" b="0" i="0" dirty="0">
                <a:effectLst/>
                <a:latin typeface="Consolas" panose="020B0609020204030204" pitchFamily="49" charset="0"/>
              </a:rPr>
              <a:t>/^a*a*b$/</a:t>
            </a:r>
            <a:r>
              <a:rPr lang="ja-JP" altLang="en-US" sz="2800" b="0" i="0" dirty="0">
                <a:effectLst/>
                <a:latin typeface="Consolas" panose="020B0609020204030204" pitchFamily="49" charset="0"/>
              </a:rPr>
              <a:t>で、入力を</a:t>
            </a:r>
            <a:r>
              <a:rPr lang="en-US" altLang="ja-JP" sz="2800" b="0" i="0" dirty="0">
                <a:effectLst/>
                <a:latin typeface="Consolas" panose="020B0609020204030204" pitchFamily="49" charset="0"/>
              </a:rPr>
              <a:t>[</a:t>
            </a:r>
            <a:r>
              <a:rPr lang="en-US" altLang="ja-JP" sz="2800" b="0" i="0" dirty="0" err="1">
                <a:effectLst/>
                <a:latin typeface="Consolas" panose="020B0609020204030204" pitchFamily="49" charset="0"/>
              </a:rPr>
              <a:t>aaaa</a:t>
            </a:r>
            <a:r>
              <a:rPr lang="en-US" altLang="ja-JP" sz="2800" b="0" i="0" dirty="0">
                <a:effectLst/>
                <a:latin typeface="Consolas" panose="020B0609020204030204" pitchFamily="49" charset="0"/>
              </a:rPr>
              <a:t>!]</a:t>
            </a:r>
            <a:r>
              <a:rPr lang="ja-JP" altLang="en-US" sz="2800" b="0" i="0" dirty="0">
                <a:effectLst/>
                <a:latin typeface="Consolas" panose="020B0609020204030204" pitchFamily="49" charset="0"/>
              </a:rPr>
              <a:t>にする</a:t>
            </a:r>
            <a:endParaRPr lang="en-US" altLang="ja-JP" sz="2800" b="0" i="0" dirty="0"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ja-JP" sz="3600" dirty="0"/>
              <a:t>1</a:t>
            </a:r>
            <a:r>
              <a:rPr lang="ja-JP" altLang="en-US" sz="3600" dirty="0"/>
              <a:t>つ目の </a:t>
            </a:r>
            <a:r>
              <a:rPr lang="en-US" altLang="ja-JP" sz="3600" dirty="0"/>
              <a:t>a* </a:t>
            </a:r>
            <a:r>
              <a:rPr lang="ja-JP" altLang="en-US" sz="3600" dirty="0"/>
              <a:t>が </a:t>
            </a:r>
            <a:r>
              <a:rPr lang="en-US" altLang="ja-JP" sz="3600" dirty="0" err="1"/>
              <a:t>aaaa</a:t>
            </a:r>
            <a:r>
              <a:rPr lang="en-US" altLang="ja-JP" sz="3600" dirty="0"/>
              <a:t> → </a:t>
            </a:r>
            <a:r>
              <a:rPr lang="en-US" altLang="ja-JP" sz="3600" dirty="0" err="1"/>
              <a:t>aaa</a:t>
            </a:r>
            <a:r>
              <a:rPr lang="en-US" altLang="ja-JP" sz="3600" dirty="0"/>
              <a:t> → aa → a → </a:t>
            </a:r>
            <a:r>
              <a:rPr lang="ja-JP" altLang="en-US" sz="3600" dirty="0"/>
              <a:t>空文字 となる</a:t>
            </a:r>
          </a:p>
          <a:p>
            <a:pPr marL="0" indent="0">
              <a:buNone/>
            </a:pPr>
            <a:r>
              <a:rPr lang="en-US" altLang="ja-JP" sz="3600" dirty="0"/>
              <a:t>2</a:t>
            </a:r>
            <a:r>
              <a:rPr lang="ja-JP" altLang="en-US" sz="3600" dirty="0"/>
              <a:t>つ目の </a:t>
            </a:r>
            <a:r>
              <a:rPr lang="en-US" altLang="ja-JP" sz="3600" dirty="0"/>
              <a:t>a* </a:t>
            </a:r>
            <a:r>
              <a:rPr lang="ja-JP" altLang="en-US" sz="3600" dirty="0"/>
              <a:t>が残りの文字にマッチする組み合わせをすべて試行</a:t>
            </a:r>
          </a:p>
          <a:p>
            <a:pPr marL="0" indent="0">
              <a:buNone/>
            </a:pPr>
            <a:r>
              <a:rPr lang="ja-JP" altLang="en-US" sz="3600" dirty="0"/>
              <a:t>最終的にすべての組み合わせを試しても </a:t>
            </a:r>
            <a:r>
              <a:rPr lang="en-US" altLang="ja-JP" sz="3600" dirty="0"/>
              <a:t>b </a:t>
            </a:r>
            <a:r>
              <a:rPr lang="ja-JP" altLang="en-US" sz="3600" dirty="0"/>
              <a:t>にマッチしないため、正規表現は失敗</a:t>
            </a:r>
            <a:endParaRPr lang="en-US" altLang="ja-JP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1D7E14-9B48-BB7D-1104-B179EBEB42C8}"/>
              </a:ext>
            </a:extLst>
          </p:cNvPr>
          <p:cNvSpPr txBox="1"/>
          <p:nvPr/>
        </p:nvSpPr>
        <p:spPr>
          <a:xfrm>
            <a:off x="757382" y="519875"/>
            <a:ext cx="9784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err="1">
                <a:solidFill>
                  <a:schemeClr val="bg2"/>
                </a:solidFill>
              </a:rPr>
              <a:t>ReDos</a:t>
            </a:r>
            <a:r>
              <a:rPr kumimoji="1" lang="ja-JP" altLang="en-US" sz="5400" dirty="0">
                <a:solidFill>
                  <a:schemeClr val="bg2"/>
                </a:solidFill>
              </a:rPr>
              <a:t>攻撃</a:t>
            </a:r>
          </a:p>
        </p:txBody>
      </p:sp>
    </p:spTree>
    <p:extLst>
      <p:ext uri="{BB962C8B-B14F-4D97-AF65-F5344CB8AC3E}">
        <p14:creationId xmlns:p14="http://schemas.microsoft.com/office/powerpoint/2010/main" val="3782612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01A1C-C141-8F40-D0D4-8A8FD6671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020DD8-6EC7-0396-A444-593B520B9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/>
              <a:t>計算量は</a:t>
            </a:r>
            <a:r>
              <a:rPr lang="en-US" altLang="ja-JP" sz="2800" dirty="0"/>
              <a:t>O(n^2)</a:t>
            </a:r>
          </a:p>
          <a:p>
            <a:pPr marL="0" indent="0">
              <a:buNone/>
            </a:pPr>
            <a:r>
              <a:rPr lang="ja-JP" altLang="en-US" sz="2800" dirty="0"/>
              <a:t>対策は</a:t>
            </a:r>
            <a:r>
              <a:rPr lang="en-US" altLang="ja-JP" sz="2800" dirty="0"/>
              <a:t>*,+</a:t>
            </a:r>
            <a:r>
              <a:rPr lang="ja-JP" altLang="en-US" sz="2800" dirty="0"/>
              <a:t>をなるべく使わない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入力文字数の制限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ライブラリを最新に保つ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3600" dirty="0"/>
              <a:t>タイムアウトを設定する</a:t>
            </a:r>
            <a:endParaRPr lang="en-US" altLang="ja-JP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F48794-60F8-6A6A-186C-F8125CC79590}"/>
              </a:ext>
            </a:extLst>
          </p:cNvPr>
          <p:cNvSpPr txBox="1"/>
          <p:nvPr/>
        </p:nvSpPr>
        <p:spPr>
          <a:xfrm>
            <a:off x="757382" y="519875"/>
            <a:ext cx="9784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err="1">
                <a:solidFill>
                  <a:schemeClr val="bg2"/>
                </a:solidFill>
              </a:rPr>
              <a:t>ReDoS</a:t>
            </a:r>
            <a:r>
              <a:rPr kumimoji="1" lang="ja-JP" altLang="en-US" sz="5400" dirty="0">
                <a:solidFill>
                  <a:schemeClr val="bg2"/>
                </a:solidFill>
              </a:rPr>
              <a:t>攻撃</a:t>
            </a:r>
          </a:p>
        </p:txBody>
      </p:sp>
    </p:spTree>
    <p:extLst>
      <p:ext uri="{BB962C8B-B14F-4D97-AF65-F5344CB8AC3E}">
        <p14:creationId xmlns:p14="http://schemas.microsoft.com/office/powerpoint/2010/main" val="375477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5480D7-3B7F-8F57-43F3-2B4D34C6D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$</a:t>
            </a:r>
            <a:r>
              <a:rPr kumimoji="1" lang="en-US" altLang="ja-JP" dirty="0" err="1"/>
              <a:t>Whoami</a:t>
            </a:r>
            <a:endParaRPr kumimoji="1" lang="ja-JP" altLang="en-US" dirty="0"/>
          </a:p>
        </p:txBody>
      </p:sp>
      <p:pic>
        <p:nvPicPr>
          <p:cNvPr id="1026" name="Picture 2" descr="画像">
            <a:extLst>
              <a:ext uri="{FF2B5EF4-FFF2-40B4-BE49-F238E27FC236}">
                <a16:creationId xmlns:a16="http://schemas.microsoft.com/office/drawing/2014/main" id="{DB08431A-4064-B1D0-274C-615A45E3C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127" y="3190008"/>
            <a:ext cx="6520872" cy="3667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F95A06-98FD-15E6-33E7-E2BB9937B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200" dirty="0"/>
              <a:t>名前：くままぬい</a:t>
            </a:r>
            <a:endParaRPr lang="en-US" altLang="ja-JP" sz="3200" dirty="0"/>
          </a:p>
          <a:p>
            <a:r>
              <a:rPr lang="ja-JP" altLang="en-US" sz="3200" dirty="0"/>
              <a:t>あけおめ</a:t>
            </a:r>
            <a:endParaRPr lang="en-US" altLang="ja-JP" sz="3200" dirty="0"/>
          </a:p>
          <a:p>
            <a:r>
              <a:rPr lang="ja-JP" altLang="en-US" sz="2800" dirty="0"/>
              <a:t>今年の目標：決めてない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16646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C189B-C79D-B29A-7D63-9E54C40C1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LT</a:t>
            </a:r>
            <a:r>
              <a:rPr lang="ja-JP" altLang="en-US" dirty="0"/>
              <a:t>募集中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BA9E4A-DEDB-B9AB-D4F7-8BB19A96A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５分から３０分程度の</a:t>
            </a:r>
            <a:r>
              <a:rPr lang="en-US" altLang="ja-JP" sz="3600" dirty="0"/>
              <a:t>LT</a:t>
            </a:r>
            <a:r>
              <a:rPr lang="ja-JP" altLang="en-US" sz="3600" dirty="0"/>
              <a:t>を募集しています！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セキュリティに少しでも関係していれば大歓迎です。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3757625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C189B-C79D-B29A-7D63-9E54C40C1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今回扱う脆弱性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BA9E4A-DEDB-B9AB-D4F7-8BB19A96A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・オープンリダイレクト</a:t>
            </a:r>
            <a:r>
              <a:rPr lang="en-US" altLang="ja-JP" sz="3600" dirty="0"/>
              <a:t>(OAuth</a:t>
            </a:r>
            <a:r>
              <a:rPr lang="ja-JP" altLang="en-US" sz="3600" dirty="0"/>
              <a:t>含む</a:t>
            </a:r>
            <a:r>
              <a:rPr lang="en-US" altLang="ja-JP" sz="3600" dirty="0"/>
              <a:t>)</a:t>
            </a:r>
          </a:p>
          <a:p>
            <a:pPr marL="0" indent="0">
              <a:buNone/>
            </a:pPr>
            <a:r>
              <a:rPr lang="ja-JP" altLang="en-US" sz="3600" dirty="0"/>
              <a:t>・</a:t>
            </a:r>
            <a:r>
              <a:rPr lang="en-US" altLang="ja-JP" sz="3600" dirty="0" err="1"/>
              <a:t>ReDos</a:t>
            </a:r>
            <a:r>
              <a:rPr lang="ja-JP" altLang="en-US" sz="3600" dirty="0"/>
              <a:t>攻撃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305755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FCAD15-82FD-DAF2-0667-9962478E7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512C9C-59B6-5B43-E489-BA009253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オープンリダイレクトとは？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C8A66B-4BAC-70CC-EBDD-42E0289DB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/>
              <a:t>Web</a:t>
            </a:r>
            <a:r>
              <a:rPr lang="ja-JP" altLang="en-US" sz="3600" dirty="0"/>
              <a:t>アプリケーションのリダイレクト機能を悪用して、ユーザーを悪意のあるサイトに誘導する攻撃のこと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2800" dirty="0"/>
              <a:t>https://example.com/login?next=https://example.com/home</a:t>
            </a:r>
          </a:p>
          <a:p>
            <a:pPr marL="0" indent="0">
              <a:buNone/>
            </a:pPr>
            <a:r>
              <a:rPr lang="en-US" altLang="ja-JP" sz="2800" dirty="0"/>
              <a:t>https://example.com/login?next=https://attacker.com</a:t>
            </a:r>
          </a:p>
          <a:p>
            <a:pPr marL="0" indent="0">
              <a:buNone/>
            </a:pPr>
            <a:r>
              <a:rPr lang="en-US" altLang="ja-JP" sz="2800" dirty="0"/>
              <a:t>https://example.com/login?next=</a:t>
            </a:r>
            <a:r>
              <a:rPr lang="pt-BR" altLang="ja-JP" sz="2800" dirty="0"/>
              <a:t>%68%74%74%70%73%3A%2F%2F%61%74%74%61%63%6B%65%72%2E%63%6F%6D</a:t>
            </a:r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3109262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739AEC-D4E8-8B23-2CE5-1401CDFA28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A70EB2-DBB3-4135-02EA-E5BE50FEC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オープンリダイレクトとは？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8036FA-4163-08A9-72A5-AE80AF240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/>
              <a:t>Web</a:t>
            </a:r>
            <a:r>
              <a:rPr lang="ja-JP" altLang="en-US" sz="3600" dirty="0"/>
              <a:t>アプリケーションのリダイレクト機能を悪用して、ユーザーを悪意のあるサイトに誘導する攻撃のこと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2800" dirty="0"/>
              <a:t>https://example.com/login?next=https://example.com/home</a:t>
            </a:r>
          </a:p>
          <a:p>
            <a:pPr marL="0" indent="0">
              <a:buNone/>
            </a:pPr>
            <a:r>
              <a:rPr lang="en-US" altLang="ja-JP" sz="2800" dirty="0"/>
              <a:t>https://example.com/login?next=https://attacker.com</a:t>
            </a:r>
          </a:p>
          <a:p>
            <a:pPr marL="0" indent="0">
              <a:buNone/>
            </a:pPr>
            <a:r>
              <a:rPr lang="en-US" altLang="ja-JP" sz="2800" dirty="0"/>
              <a:t>https://example.com/login?next=</a:t>
            </a:r>
            <a:r>
              <a:rPr lang="pt-BR" altLang="ja-JP" sz="2800" dirty="0"/>
              <a:t>%68%74%74%70%73%3A%2F%2F%61%74%74%61%63%6B%65%72%2E%63%6F%6D</a:t>
            </a:r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089563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428AE0-B302-6878-3FC8-ED503CF58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0833D3-6ACC-0865-87CB-92D3707A2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 err="1"/>
              <a:t>redirect_uri</a:t>
            </a:r>
            <a:r>
              <a:rPr lang="ja-JP" altLang="en-US" sz="2800" dirty="0"/>
              <a:t>を検証してリダイレクトされる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完全一致がベスト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96624E-8C7A-B7A6-A67D-FF15CD252D60}"/>
              </a:ext>
            </a:extLst>
          </p:cNvPr>
          <p:cNvSpPr txBox="1"/>
          <p:nvPr/>
        </p:nvSpPr>
        <p:spPr>
          <a:xfrm>
            <a:off x="757382" y="519875"/>
            <a:ext cx="9784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>
                <a:solidFill>
                  <a:schemeClr val="bg2"/>
                </a:solidFill>
              </a:rPr>
              <a:t>OAuth</a:t>
            </a:r>
            <a:r>
              <a:rPr kumimoji="1" lang="ja-JP" altLang="en-US" sz="5400" dirty="0">
                <a:solidFill>
                  <a:schemeClr val="bg2"/>
                </a:solidFill>
              </a:rPr>
              <a:t>のリダイレクト</a:t>
            </a:r>
          </a:p>
        </p:txBody>
      </p:sp>
    </p:spTree>
    <p:extLst>
      <p:ext uri="{BB962C8B-B14F-4D97-AF65-F5344CB8AC3E}">
        <p14:creationId xmlns:p14="http://schemas.microsoft.com/office/powerpoint/2010/main" val="2639603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EC59B-66FC-708B-3381-391B302ED6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864039-1933-BBB1-C1D1-BF21E53AD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対策は？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CB2386-D902-0F58-B25D-520C9D492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/>
              <a:t>URI</a:t>
            </a:r>
            <a:r>
              <a:rPr lang="ja-JP" altLang="en-US" sz="3600" dirty="0"/>
              <a:t>をホワイトリストにして管理する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正規表現を使う場合、厳密に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52799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2CCB3-D3BE-A4B2-D890-EB172F6F33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017960-2FC6-2A51-6EB8-817B024B1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正規表現を使う場合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44DDDE-A616-51A8-55E6-A61FBDE41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/>
              <a:t>['https://*.example.com/*’]</a:t>
            </a:r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534396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縞模様">
  <a:themeElements>
    <a:clrScheme name="縞模様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縞模様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縞模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縞模様</Template>
  <TotalTime>947</TotalTime>
  <Words>620</Words>
  <Application>Microsoft Office PowerPoint</Application>
  <PresentationFormat>ワイド画面</PresentationFormat>
  <Paragraphs>73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BIZ UDPゴシック</vt:lpstr>
      <vt:lpstr>Arial</vt:lpstr>
      <vt:lpstr>Consolas</vt:lpstr>
      <vt:lpstr>Corbel</vt:lpstr>
      <vt:lpstr>Wingdings</vt:lpstr>
      <vt:lpstr>縞模様</vt:lpstr>
      <vt:lpstr>PowerPoint プレゼンテーション</vt:lpstr>
      <vt:lpstr>$Whoami</vt:lpstr>
      <vt:lpstr>LT募集中</vt:lpstr>
      <vt:lpstr>今回扱う脆弱性</vt:lpstr>
      <vt:lpstr>オープンリダイレクトとは？</vt:lpstr>
      <vt:lpstr>オープンリダイレクトとは？</vt:lpstr>
      <vt:lpstr>PowerPoint プレゼンテーション</vt:lpstr>
      <vt:lpstr>対策は？</vt:lpstr>
      <vt:lpstr>正規表現を使う場合</vt:lpstr>
      <vt:lpstr>正規表現を使う場合</vt:lpstr>
      <vt:lpstr>正規表現を使う場合</vt:lpstr>
      <vt:lpstr>正規表現を使う場合</vt:lpstr>
      <vt:lpstr>正規表現を使う場合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shota matsuda</dc:creator>
  <cp:lastModifiedBy>shota matsuda</cp:lastModifiedBy>
  <cp:revision>2</cp:revision>
  <dcterms:created xsi:type="dcterms:W3CDTF">2024-10-10T05:59:14Z</dcterms:created>
  <dcterms:modified xsi:type="dcterms:W3CDTF">2025-01-11T12:11:00Z</dcterms:modified>
</cp:coreProperties>
</file>