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6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8370CE-5D8F-495A-B71B-D16CF99582C7}" v="1" dt="2025-03-01T11:40:05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15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ota matsuda" userId="805e7d16856c5ccf" providerId="LiveId" clId="{1D8370CE-5D8F-495A-B71B-D16CF99582C7}"/>
    <pc:docChg chg="undo custSel addSld delSld modSld">
      <pc:chgData name="shota matsuda" userId="805e7d16856c5ccf" providerId="LiveId" clId="{1D8370CE-5D8F-495A-B71B-D16CF99582C7}" dt="2025-03-01T12:14:33.204" v="2274" actId="20577"/>
      <pc:docMkLst>
        <pc:docMk/>
      </pc:docMkLst>
      <pc:sldChg chg="addSp delSp modSp mod">
        <pc:chgData name="shota matsuda" userId="805e7d16856c5ccf" providerId="LiveId" clId="{1D8370CE-5D8F-495A-B71B-D16CF99582C7}" dt="2025-03-01T11:40:05.546" v="3" actId="962"/>
        <pc:sldMkLst>
          <pc:docMk/>
          <pc:sldMk cId="1766304518" sldId="256"/>
        </pc:sldMkLst>
        <pc:picChg chg="del">
          <ac:chgData name="shota matsuda" userId="805e7d16856c5ccf" providerId="LiveId" clId="{1D8370CE-5D8F-495A-B71B-D16CF99582C7}" dt="2025-03-01T11:39:54.420" v="0" actId="478"/>
          <ac:picMkLst>
            <pc:docMk/>
            <pc:sldMk cId="1766304518" sldId="256"/>
            <ac:picMk id="5" creationId="{6DD7592B-A7F5-F349-1273-04A3ABF1A416}"/>
          </ac:picMkLst>
        </pc:picChg>
        <pc:picChg chg="add mod">
          <ac:chgData name="shota matsuda" userId="805e7d16856c5ccf" providerId="LiveId" clId="{1D8370CE-5D8F-495A-B71B-D16CF99582C7}" dt="2025-03-01T11:40:05.546" v="3" actId="962"/>
          <ac:picMkLst>
            <pc:docMk/>
            <pc:sldMk cId="1766304518" sldId="256"/>
            <ac:picMk id="6" creationId="{5CFD5514-83E4-047C-D385-4936ABFC2C58}"/>
          </ac:picMkLst>
        </pc:picChg>
      </pc:sldChg>
      <pc:sldChg chg="modSp mod">
        <pc:chgData name="shota matsuda" userId="805e7d16856c5ccf" providerId="LiveId" clId="{1D8370CE-5D8F-495A-B71B-D16CF99582C7}" dt="2025-03-01T11:44:20.143" v="28" actId="20577"/>
        <pc:sldMkLst>
          <pc:docMk/>
          <pc:sldMk cId="4166461915" sldId="257"/>
        </pc:sldMkLst>
        <pc:spChg chg="mod">
          <ac:chgData name="shota matsuda" userId="805e7d16856c5ccf" providerId="LiveId" clId="{1D8370CE-5D8F-495A-B71B-D16CF99582C7}" dt="2025-03-01T11:44:20.143" v="28" actId="20577"/>
          <ac:spMkLst>
            <pc:docMk/>
            <pc:sldMk cId="4166461915" sldId="257"/>
            <ac:spMk id="3" creationId="{18F95A06-98FD-15E6-33E7-E2BB9937BB24}"/>
          </ac:spMkLst>
        </pc:spChg>
      </pc:sldChg>
      <pc:sldChg chg="addSp modSp mod">
        <pc:chgData name="shota matsuda" userId="805e7d16856c5ccf" providerId="LiveId" clId="{1D8370CE-5D8F-495A-B71B-D16CF99582C7}" dt="2025-03-01T11:45:52.759" v="134" actId="1076"/>
        <pc:sldMkLst>
          <pc:docMk/>
          <pc:sldMk cId="3057551788" sldId="276"/>
        </pc:sldMkLst>
        <pc:spChg chg="mod">
          <ac:chgData name="shota matsuda" userId="805e7d16856c5ccf" providerId="LiveId" clId="{1D8370CE-5D8F-495A-B71B-D16CF99582C7}" dt="2025-03-01T11:44:28.438" v="42" actId="20577"/>
          <ac:spMkLst>
            <pc:docMk/>
            <pc:sldMk cId="3057551788" sldId="276"/>
            <ac:spMk id="2" creationId="{308C189B-C79D-B29A-7D63-9E54C40C19DA}"/>
          </ac:spMkLst>
        </pc:spChg>
        <pc:spChg chg="mod">
          <ac:chgData name="shota matsuda" userId="805e7d16856c5ccf" providerId="LiveId" clId="{1D8370CE-5D8F-495A-B71B-D16CF99582C7}" dt="2025-03-01T11:45:45.609" v="132" actId="20577"/>
          <ac:spMkLst>
            <pc:docMk/>
            <pc:sldMk cId="3057551788" sldId="276"/>
            <ac:spMk id="3" creationId="{5CBA9E4A-DEDB-B9AB-D4F7-8BB19A96AB1D}"/>
          </ac:spMkLst>
        </pc:spChg>
        <pc:picChg chg="add mod">
          <ac:chgData name="shota matsuda" userId="805e7d16856c5ccf" providerId="LiveId" clId="{1D8370CE-5D8F-495A-B71B-D16CF99582C7}" dt="2025-03-01T11:45:52.759" v="134" actId="1076"/>
          <ac:picMkLst>
            <pc:docMk/>
            <pc:sldMk cId="3057551788" sldId="276"/>
            <ac:picMk id="5" creationId="{94440F47-9993-8064-24E0-E729A8FB70A2}"/>
          </ac:picMkLst>
        </pc:picChg>
      </pc:sldChg>
      <pc:sldChg chg="del">
        <pc:chgData name="shota matsuda" userId="805e7d16856c5ccf" providerId="LiveId" clId="{1D8370CE-5D8F-495A-B71B-D16CF99582C7}" dt="2025-03-01T11:45:55.409" v="135" actId="47"/>
        <pc:sldMkLst>
          <pc:docMk/>
          <pc:sldMk cId="3821175913" sldId="277"/>
        </pc:sldMkLst>
      </pc:sldChg>
      <pc:sldChg chg="del">
        <pc:chgData name="shota matsuda" userId="805e7d16856c5ccf" providerId="LiveId" clId="{1D8370CE-5D8F-495A-B71B-D16CF99582C7}" dt="2025-03-01T11:45:55.966" v="136" actId="47"/>
        <pc:sldMkLst>
          <pc:docMk/>
          <pc:sldMk cId="1229529365" sldId="278"/>
        </pc:sldMkLst>
      </pc:sldChg>
      <pc:sldChg chg="del">
        <pc:chgData name="shota matsuda" userId="805e7d16856c5ccf" providerId="LiveId" clId="{1D8370CE-5D8F-495A-B71B-D16CF99582C7}" dt="2025-03-01T11:45:56.432" v="137" actId="47"/>
        <pc:sldMkLst>
          <pc:docMk/>
          <pc:sldMk cId="2606721248" sldId="279"/>
        </pc:sldMkLst>
      </pc:sldChg>
      <pc:sldChg chg="del">
        <pc:chgData name="shota matsuda" userId="805e7d16856c5ccf" providerId="LiveId" clId="{1D8370CE-5D8F-495A-B71B-D16CF99582C7}" dt="2025-03-01T11:45:56.744" v="138" actId="47"/>
        <pc:sldMkLst>
          <pc:docMk/>
          <pc:sldMk cId="2692055095" sldId="280"/>
        </pc:sldMkLst>
      </pc:sldChg>
      <pc:sldChg chg="del">
        <pc:chgData name="shota matsuda" userId="805e7d16856c5ccf" providerId="LiveId" clId="{1D8370CE-5D8F-495A-B71B-D16CF99582C7}" dt="2025-03-01T11:45:57.057" v="139" actId="47"/>
        <pc:sldMkLst>
          <pc:docMk/>
          <pc:sldMk cId="635951683" sldId="281"/>
        </pc:sldMkLst>
      </pc:sldChg>
      <pc:sldChg chg="del">
        <pc:chgData name="shota matsuda" userId="805e7d16856c5ccf" providerId="LiveId" clId="{1D8370CE-5D8F-495A-B71B-D16CF99582C7}" dt="2025-03-01T11:45:57.409" v="140" actId="47"/>
        <pc:sldMkLst>
          <pc:docMk/>
          <pc:sldMk cId="4075837756" sldId="282"/>
        </pc:sldMkLst>
      </pc:sldChg>
      <pc:sldChg chg="del">
        <pc:chgData name="shota matsuda" userId="805e7d16856c5ccf" providerId="LiveId" clId="{1D8370CE-5D8F-495A-B71B-D16CF99582C7}" dt="2025-03-01T11:45:57.776" v="141" actId="47"/>
        <pc:sldMkLst>
          <pc:docMk/>
          <pc:sldMk cId="4129203527" sldId="283"/>
        </pc:sldMkLst>
      </pc:sldChg>
      <pc:sldChg chg="del">
        <pc:chgData name="shota matsuda" userId="805e7d16856c5ccf" providerId="LiveId" clId="{1D8370CE-5D8F-495A-B71B-D16CF99582C7}" dt="2025-03-01T11:45:58.156" v="142" actId="47"/>
        <pc:sldMkLst>
          <pc:docMk/>
          <pc:sldMk cId="1461950548" sldId="284"/>
        </pc:sldMkLst>
      </pc:sldChg>
      <pc:sldChg chg="modSp mod">
        <pc:chgData name="shota matsuda" userId="805e7d16856c5ccf" providerId="LiveId" clId="{1D8370CE-5D8F-495A-B71B-D16CF99582C7}" dt="2025-03-01T11:47:49.301" v="324" actId="404"/>
        <pc:sldMkLst>
          <pc:docMk/>
          <pc:sldMk cId="1442402602" sldId="285"/>
        </pc:sldMkLst>
        <pc:spChg chg="mod">
          <ac:chgData name="shota matsuda" userId="805e7d16856c5ccf" providerId="LiveId" clId="{1D8370CE-5D8F-495A-B71B-D16CF99582C7}" dt="2025-03-01T11:46:13.565" v="152" actId="20577"/>
          <ac:spMkLst>
            <pc:docMk/>
            <pc:sldMk cId="1442402602" sldId="285"/>
            <ac:spMk id="2" creationId="{671FCD2F-8650-D620-A4F2-31E46AA54596}"/>
          </ac:spMkLst>
        </pc:spChg>
        <pc:spChg chg="mod">
          <ac:chgData name="shota matsuda" userId="805e7d16856c5ccf" providerId="LiveId" clId="{1D8370CE-5D8F-495A-B71B-D16CF99582C7}" dt="2025-03-01T11:47:49.301" v="324" actId="404"/>
          <ac:spMkLst>
            <pc:docMk/>
            <pc:sldMk cId="1442402602" sldId="285"/>
            <ac:spMk id="3" creationId="{00707A26-10A2-08EF-8941-A729C7E88AF0}"/>
          </ac:spMkLst>
        </pc:spChg>
      </pc:sldChg>
      <pc:sldChg chg="add">
        <pc:chgData name="shota matsuda" userId="805e7d16856c5ccf" providerId="LiveId" clId="{1D8370CE-5D8F-495A-B71B-D16CF99582C7}" dt="2025-03-01T11:47:51.311" v="325" actId="2890"/>
        <pc:sldMkLst>
          <pc:docMk/>
          <pc:sldMk cId="1448960469" sldId="286"/>
        </pc:sldMkLst>
      </pc:sldChg>
      <pc:sldChg chg="modSp add mod">
        <pc:chgData name="shota matsuda" userId="805e7d16856c5ccf" providerId="LiveId" clId="{1D8370CE-5D8F-495A-B71B-D16CF99582C7}" dt="2025-03-01T11:50:29.236" v="601" actId="20577"/>
        <pc:sldMkLst>
          <pc:docMk/>
          <pc:sldMk cId="2619811634" sldId="287"/>
        </pc:sldMkLst>
        <pc:spChg chg="mod">
          <ac:chgData name="shota matsuda" userId="805e7d16856c5ccf" providerId="LiveId" clId="{1D8370CE-5D8F-495A-B71B-D16CF99582C7}" dt="2025-03-01T11:49:03.469" v="347" actId="20577"/>
          <ac:spMkLst>
            <pc:docMk/>
            <pc:sldMk cId="2619811634" sldId="287"/>
            <ac:spMk id="2" creationId="{C0E7D12A-2D06-F4FC-A74B-885256756C63}"/>
          </ac:spMkLst>
        </pc:spChg>
        <pc:spChg chg="mod">
          <ac:chgData name="shota matsuda" userId="805e7d16856c5ccf" providerId="LiveId" clId="{1D8370CE-5D8F-495A-B71B-D16CF99582C7}" dt="2025-03-01T11:50:29.236" v="601" actId="20577"/>
          <ac:spMkLst>
            <pc:docMk/>
            <pc:sldMk cId="2619811634" sldId="287"/>
            <ac:spMk id="3" creationId="{27C432B6-35E5-8249-6ACB-68B796EC143B}"/>
          </ac:spMkLst>
        </pc:spChg>
      </pc:sldChg>
      <pc:sldChg chg="modSp add mod">
        <pc:chgData name="shota matsuda" userId="805e7d16856c5ccf" providerId="LiveId" clId="{1D8370CE-5D8F-495A-B71B-D16CF99582C7}" dt="2025-03-01T11:51:55.999" v="750" actId="20577"/>
        <pc:sldMkLst>
          <pc:docMk/>
          <pc:sldMk cId="2846555884" sldId="288"/>
        </pc:sldMkLst>
        <pc:spChg chg="mod">
          <ac:chgData name="shota matsuda" userId="805e7d16856c5ccf" providerId="LiveId" clId="{1D8370CE-5D8F-495A-B71B-D16CF99582C7}" dt="2025-03-01T11:51:55.999" v="750" actId="20577"/>
          <ac:spMkLst>
            <pc:docMk/>
            <pc:sldMk cId="2846555884" sldId="288"/>
            <ac:spMk id="3" creationId="{B1AA2F7A-CA38-828B-EE6D-BDFC1C861E84}"/>
          </ac:spMkLst>
        </pc:spChg>
      </pc:sldChg>
      <pc:sldChg chg="add">
        <pc:chgData name="shota matsuda" userId="805e7d16856c5ccf" providerId="LiveId" clId="{1D8370CE-5D8F-495A-B71B-D16CF99582C7}" dt="2025-03-01T11:51:57.814" v="751" actId="2890"/>
        <pc:sldMkLst>
          <pc:docMk/>
          <pc:sldMk cId="410506568" sldId="289"/>
        </pc:sldMkLst>
      </pc:sldChg>
      <pc:sldChg chg="modSp add mod">
        <pc:chgData name="shota matsuda" userId="805e7d16856c5ccf" providerId="LiveId" clId="{1D8370CE-5D8F-495A-B71B-D16CF99582C7}" dt="2025-03-01T11:54:54.338" v="968" actId="20577"/>
        <pc:sldMkLst>
          <pc:docMk/>
          <pc:sldMk cId="1540941036" sldId="290"/>
        </pc:sldMkLst>
        <pc:spChg chg="mod">
          <ac:chgData name="shota matsuda" userId="805e7d16856c5ccf" providerId="LiveId" clId="{1D8370CE-5D8F-495A-B71B-D16CF99582C7}" dt="2025-03-01T11:54:33.781" v="935" actId="20577"/>
          <ac:spMkLst>
            <pc:docMk/>
            <pc:sldMk cId="1540941036" sldId="290"/>
            <ac:spMk id="2" creationId="{5CE04583-74C7-7882-E9FC-B5744033C41A}"/>
          </ac:spMkLst>
        </pc:spChg>
        <pc:spChg chg="mod">
          <ac:chgData name="shota matsuda" userId="805e7d16856c5ccf" providerId="LiveId" clId="{1D8370CE-5D8F-495A-B71B-D16CF99582C7}" dt="2025-03-01T11:54:54.338" v="968" actId="20577"/>
          <ac:spMkLst>
            <pc:docMk/>
            <pc:sldMk cId="1540941036" sldId="290"/>
            <ac:spMk id="3" creationId="{9E579B84-B000-6908-3792-774092F466D7}"/>
          </ac:spMkLst>
        </pc:spChg>
      </pc:sldChg>
      <pc:sldChg chg="modSp add mod">
        <pc:chgData name="shota matsuda" userId="805e7d16856c5ccf" providerId="LiveId" clId="{1D8370CE-5D8F-495A-B71B-D16CF99582C7}" dt="2025-03-01T11:55:51.588" v="1067" actId="20577"/>
        <pc:sldMkLst>
          <pc:docMk/>
          <pc:sldMk cId="3174213710" sldId="291"/>
        </pc:sldMkLst>
        <pc:spChg chg="mod">
          <ac:chgData name="shota matsuda" userId="805e7d16856c5ccf" providerId="LiveId" clId="{1D8370CE-5D8F-495A-B71B-D16CF99582C7}" dt="2025-03-01T11:55:10.818" v="993" actId="20577"/>
          <ac:spMkLst>
            <pc:docMk/>
            <pc:sldMk cId="3174213710" sldId="291"/>
            <ac:spMk id="2" creationId="{AB495ABC-4FF4-323F-A786-C98A110462B5}"/>
          </ac:spMkLst>
        </pc:spChg>
        <pc:spChg chg="mod">
          <ac:chgData name="shota matsuda" userId="805e7d16856c5ccf" providerId="LiveId" clId="{1D8370CE-5D8F-495A-B71B-D16CF99582C7}" dt="2025-03-01T11:55:51.588" v="1067" actId="20577"/>
          <ac:spMkLst>
            <pc:docMk/>
            <pc:sldMk cId="3174213710" sldId="291"/>
            <ac:spMk id="3" creationId="{CD4FA70B-4ADE-191D-E1CE-B3923FAD774A}"/>
          </ac:spMkLst>
        </pc:spChg>
      </pc:sldChg>
      <pc:sldChg chg="modSp add mod">
        <pc:chgData name="shota matsuda" userId="805e7d16856c5ccf" providerId="LiveId" clId="{1D8370CE-5D8F-495A-B71B-D16CF99582C7}" dt="2025-03-01T11:57:12.269" v="1280" actId="20577"/>
        <pc:sldMkLst>
          <pc:docMk/>
          <pc:sldMk cId="2359088607" sldId="292"/>
        </pc:sldMkLst>
        <pc:spChg chg="mod">
          <ac:chgData name="shota matsuda" userId="805e7d16856c5ccf" providerId="LiveId" clId="{1D8370CE-5D8F-495A-B71B-D16CF99582C7}" dt="2025-03-01T11:57:12.269" v="1280" actId="20577"/>
          <ac:spMkLst>
            <pc:docMk/>
            <pc:sldMk cId="2359088607" sldId="292"/>
            <ac:spMk id="3" creationId="{2043A56B-EE87-2F82-8D66-33F770FAFE61}"/>
          </ac:spMkLst>
        </pc:spChg>
      </pc:sldChg>
      <pc:sldChg chg="modSp add mod">
        <pc:chgData name="shota matsuda" userId="805e7d16856c5ccf" providerId="LiveId" clId="{1D8370CE-5D8F-495A-B71B-D16CF99582C7}" dt="2025-03-01T11:59:03.725" v="1442" actId="20577"/>
        <pc:sldMkLst>
          <pc:docMk/>
          <pc:sldMk cId="1303678784" sldId="293"/>
        </pc:sldMkLst>
        <pc:spChg chg="mod">
          <ac:chgData name="shota matsuda" userId="805e7d16856c5ccf" providerId="LiveId" clId="{1D8370CE-5D8F-495A-B71B-D16CF99582C7}" dt="2025-03-01T11:58:07.693" v="1309" actId="20577"/>
          <ac:spMkLst>
            <pc:docMk/>
            <pc:sldMk cId="1303678784" sldId="293"/>
            <ac:spMk id="2" creationId="{580E9642-B059-2132-AF52-A849ACD96B48}"/>
          </ac:spMkLst>
        </pc:spChg>
        <pc:spChg chg="mod">
          <ac:chgData name="shota matsuda" userId="805e7d16856c5ccf" providerId="LiveId" clId="{1D8370CE-5D8F-495A-B71B-D16CF99582C7}" dt="2025-03-01T11:59:03.725" v="1442" actId="20577"/>
          <ac:spMkLst>
            <pc:docMk/>
            <pc:sldMk cId="1303678784" sldId="293"/>
            <ac:spMk id="3" creationId="{020D6BB0-9CAE-62F2-D10E-57171D169284}"/>
          </ac:spMkLst>
        </pc:spChg>
      </pc:sldChg>
      <pc:sldChg chg="modSp add mod">
        <pc:chgData name="shota matsuda" userId="805e7d16856c5ccf" providerId="LiveId" clId="{1D8370CE-5D8F-495A-B71B-D16CF99582C7}" dt="2025-03-01T12:02:51.994" v="1649" actId="20577"/>
        <pc:sldMkLst>
          <pc:docMk/>
          <pc:sldMk cId="3314578887" sldId="294"/>
        </pc:sldMkLst>
        <pc:spChg chg="mod">
          <ac:chgData name="shota matsuda" userId="805e7d16856c5ccf" providerId="LiveId" clId="{1D8370CE-5D8F-495A-B71B-D16CF99582C7}" dt="2025-03-01T12:02:51.994" v="1649" actId="20577"/>
          <ac:spMkLst>
            <pc:docMk/>
            <pc:sldMk cId="3314578887" sldId="294"/>
            <ac:spMk id="3" creationId="{DC8FDAC9-9195-1196-5317-674D9956224F}"/>
          </ac:spMkLst>
        </pc:spChg>
      </pc:sldChg>
      <pc:sldChg chg="modSp add mod">
        <pc:chgData name="shota matsuda" userId="805e7d16856c5ccf" providerId="LiveId" clId="{1D8370CE-5D8F-495A-B71B-D16CF99582C7}" dt="2025-03-01T12:03:56.658" v="1784" actId="20577"/>
        <pc:sldMkLst>
          <pc:docMk/>
          <pc:sldMk cId="4129143005" sldId="295"/>
        </pc:sldMkLst>
        <pc:spChg chg="mod">
          <ac:chgData name="shota matsuda" userId="805e7d16856c5ccf" providerId="LiveId" clId="{1D8370CE-5D8F-495A-B71B-D16CF99582C7}" dt="2025-03-01T12:03:15.466" v="1669" actId="20577"/>
          <ac:spMkLst>
            <pc:docMk/>
            <pc:sldMk cId="4129143005" sldId="295"/>
            <ac:spMk id="2" creationId="{E23DB683-F3AF-CCFF-7F11-FBC6FA67D915}"/>
          </ac:spMkLst>
        </pc:spChg>
        <pc:spChg chg="mod">
          <ac:chgData name="shota matsuda" userId="805e7d16856c5ccf" providerId="LiveId" clId="{1D8370CE-5D8F-495A-B71B-D16CF99582C7}" dt="2025-03-01T12:03:56.658" v="1784" actId="20577"/>
          <ac:spMkLst>
            <pc:docMk/>
            <pc:sldMk cId="4129143005" sldId="295"/>
            <ac:spMk id="3" creationId="{5F855133-BB59-77AB-970A-384F5564C5BB}"/>
          </ac:spMkLst>
        </pc:spChg>
      </pc:sldChg>
      <pc:sldChg chg="modSp add mod">
        <pc:chgData name="shota matsuda" userId="805e7d16856c5ccf" providerId="LiveId" clId="{1D8370CE-5D8F-495A-B71B-D16CF99582C7}" dt="2025-03-01T12:05:40.548" v="1940" actId="20577"/>
        <pc:sldMkLst>
          <pc:docMk/>
          <pc:sldMk cId="3504367537" sldId="296"/>
        </pc:sldMkLst>
        <pc:spChg chg="mod">
          <ac:chgData name="shota matsuda" userId="805e7d16856c5ccf" providerId="LiveId" clId="{1D8370CE-5D8F-495A-B71B-D16CF99582C7}" dt="2025-03-01T12:05:40.548" v="1940" actId="20577"/>
          <ac:spMkLst>
            <pc:docMk/>
            <pc:sldMk cId="3504367537" sldId="296"/>
            <ac:spMk id="3" creationId="{AF73A288-B22C-3DEF-50D1-093C69AD0EC7}"/>
          </ac:spMkLst>
        </pc:spChg>
      </pc:sldChg>
      <pc:sldChg chg="modSp add mod">
        <pc:chgData name="shota matsuda" userId="805e7d16856c5ccf" providerId="LiveId" clId="{1D8370CE-5D8F-495A-B71B-D16CF99582C7}" dt="2025-03-01T12:07:14.344" v="2046" actId="20577"/>
        <pc:sldMkLst>
          <pc:docMk/>
          <pc:sldMk cId="2784884450" sldId="297"/>
        </pc:sldMkLst>
        <pc:spChg chg="mod">
          <ac:chgData name="shota matsuda" userId="805e7d16856c5ccf" providerId="LiveId" clId="{1D8370CE-5D8F-495A-B71B-D16CF99582C7}" dt="2025-03-01T12:07:14.344" v="2046" actId="20577"/>
          <ac:spMkLst>
            <pc:docMk/>
            <pc:sldMk cId="2784884450" sldId="297"/>
            <ac:spMk id="3" creationId="{AE30E5CE-3011-0C2A-7631-9F99361620A1}"/>
          </ac:spMkLst>
        </pc:spChg>
      </pc:sldChg>
      <pc:sldChg chg="modSp add mod">
        <pc:chgData name="shota matsuda" userId="805e7d16856c5ccf" providerId="LiveId" clId="{1D8370CE-5D8F-495A-B71B-D16CF99582C7}" dt="2025-03-01T12:14:33.204" v="2274" actId="20577"/>
        <pc:sldMkLst>
          <pc:docMk/>
          <pc:sldMk cId="266484009" sldId="298"/>
        </pc:sldMkLst>
        <pc:spChg chg="mod">
          <ac:chgData name="shota matsuda" userId="805e7d16856c5ccf" providerId="LiveId" clId="{1D8370CE-5D8F-495A-B71B-D16CF99582C7}" dt="2025-03-01T12:07:39.554" v="2054" actId="20577"/>
          <ac:spMkLst>
            <pc:docMk/>
            <pc:sldMk cId="266484009" sldId="298"/>
            <ac:spMk id="2" creationId="{2986A37C-46B7-1CFC-4483-A5C2C752184C}"/>
          </ac:spMkLst>
        </pc:spChg>
        <pc:spChg chg="mod">
          <ac:chgData name="shota matsuda" userId="805e7d16856c5ccf" providerId="LiveId" clId="{1D8370CE-5D8F-495A-B71B-D16CF99582C7}" dt="2025-03-01T12:14:33.204" v="2274" actId="20577"/>
          <ac:spMkLst>
            <pc:docMk/>
            <pc:sldMk cId="266484009" sldId="298"/>
            <ac:spMk id="3" creationId="{179FC6A8-1EC3-9B04-9B0E-EC451FE9CF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69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43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29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47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59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6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62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43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43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4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2D04252-99BE-4F80-BC2D-6B42D6781185}" type="datetimeFigureOut">
              <a:rPr kumimoji="1" lang="ja-JP" altLang="en-US" smtClean="0"/>
              <a:t>2025/3/1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D51D582-BEFA-46DD-BCBC-AE9A751F58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62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C32081-FE1E-3101-9F46-F5A1FB3643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57072E-5697-FF63-7639-90A353495D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CFD5514-83E4-047C-D385-4936ABFC2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304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D3FB2-AAF9-BDF6-49FF-00FA8CE61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E04583-74C7-7882-E9FC-B5744033C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侵入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579B84-B000-6908-3792-774092F46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SSL-VPN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のパッチは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2018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年で止まっており、ログが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4MB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しかなかったため、侵入元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IP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の追跡ができない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侵入は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SSL-VPN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のブルートフォースによるもの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[administrator,P@ssw0rd]</a:t>
            </a: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0941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4D29F-6CB3-1D56-BC40-01BCC718B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95ABC-4FF4-323F-A786-C98A11046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横展開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4FA70B-4ADE-191D-E1CE-B3923FAD7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AD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を掌握後、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台の仮想サーバー、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台の仮想共有ストレージ、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台の仮想インフラ用物理サーバー、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台のその他物理サーバー、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244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台の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HIS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端末にアクセス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オンラインのバックアップを暗号化前に削除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ja-JP" altLang="en-US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ja-JP" altLang="en-US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4213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2D190-0DFF-5939-6E34-74B78E36B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8AA609-BD87-94EF-0076-CE5E2CA63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横展開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3A56B-EE87-2F82-8D66-33F770FAF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ランサムウェア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具体的な株は非公開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AES-256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などを使い、共有ストレージのデータを暗号化、拡張子の変更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syslog,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イベントログが上書きされた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9088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90199-FD38-A9FC-B663-0C36F18B9D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0E9642-B059-2132-AF52-A849ACD96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脆弱性の詳細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0D6BB0-9CAE-62F2-D10E-57171D169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認証管理の不備→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P@ssw0rd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の使用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パスワードの再利用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ファームウェアの更新不備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windows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Update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不備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678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8E960-FDDB-A042-1F12-D1C1A999C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89916F-8BCC-853F-AB7B-87F85E46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脆弱性の詳細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8FDAC9-9195-1196-5317-674D99562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全ユーザ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(244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にローカル管理者権限が与えられ、アンチウィルスソフトの無効化が可能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VPN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IP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制限がない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内部ネットワークがフラットで、横展開が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容易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4578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53C02-4B30-4376-D998-A3DCAC4936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DB683-F3AF-CCFF-7F11-FBC6FA67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復旧プロセス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855133-BB59-77AB-970A-384F5564C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感染したネットワークから切断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未感染の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DWH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から復旧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DWH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のスナップショットで復旧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9143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FBE9E-505E-8678-846A-02AFF85C3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EF0B7-6BD0-BE4D-51D5-87BC14E7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復旧プロセス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73A288-B22C-3DEF-50D1-093C69AD0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クリーンインストール、パッチの最新化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VPN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MFA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を導入、パスワードを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文字以上に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Microsoft LAPS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でローカル管理者を一意に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4367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E85CA-4401-BAD5-A9C5-DC606DCCDF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305E58-D70A-7ADB-3F41-36CFDE6EB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復旧プロセス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30E5CE-3011-0C2A-7631-9F993616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VPN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IP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ホワイトリストを追加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ネットワークをセグメント化し、ゼロトラストへ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EDR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を採用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4884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CF0ED-04D9-32D3-3F41-CFCD789A83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6A37C-46B7-1CFC-4483-A5C2C7521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9FC6A8-1EC3-9B04-9B0E-EC451FE9C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認証、脆弱性、バックアップの弱さをチェーンした攻撃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認証強化、脆弱性管理、ネットワーク防御のアプローチが必要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閉鎖網でも油断しない！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48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5480D7-3B7F-8F57-43F3-2B4D34C6D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$</a:t>
            </a:r>
            <a:r>
              <a:rPr kumimoji="1" lang="en-US" altLang="ja-JP" dirty="0" err="1"/>
              <a:t>Whoami</a:t>
            </a:r>
            <a:endParaRPr kumimoji="1" lang="ja-JP" altLang="en-US" dirty="0"/>
          </a:p>
        </p:txBody>
      </p:sp>
      <p:pic>
        <p:nvPicPr>
          <p:cNvPr id="1026" name="Picture 2" descr="画像">
            <a:extLst>
              <a:ext uri="{FF2B5EF4-FFF2-40B4-BE49-F238E27FC236}">
                <a16:creationId xmlns:a16="http://schemas.microsoft.com/office/drawing/2014/main" id="{DB08431A-4064-B1D0-274C-615A45E3C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127" y="3190008"/>
            <a:ext cx="6520872" cy="3667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F95A06-98FD-15E6-33E7-E2BB9937B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200" dirty="0"/>
              <a:t>名前：くままぬい</a:t>
            </a:r>
            <a:endParaRPr lang="en-US" altLang="ja-JP" sz="3200" dirty="0"/>
          </a:p>
          <a:p>
            <a:r>
              <a:rPr lang="ja-JP" altLang="en-US" sz="3200" dirty="0"/>
              <a:t>みんな</a:t>
            </a:r>
            <a:r>
              <a:rPr lang="en-US" altLang="ja-JP" sz="3200" dirty="0"/>
              <a:t>SECCON</a:t>
            </a:r>
            <a:r>
              <a:rPr lang="ja-JP" altLang="en-US" sz="3200" dirty="0"/>
              <a:t>行ってる</a:t>
            </a:r>
            <a:r>
              <a:rPr lang="en-US" altLang="ja-JP" sz="3200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416646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C189B-C79D-B29A-7D63-9E54C40C1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LT</a:t>
            </a:r>
            <a:r>
              <a:rPr lang="ja-JP" altLang="en-US" dirty="0"/>
              <a:t>募集中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BA9E4A-DEDB-B9AB-D4F7-8BB19A96A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５分から３０分程度の</a:t>
            </a:r>
            <a:r>
              <a:rPr lang="en-US" altLang="ja-JP" sz="3600" dirty="0"/>
              <a:t>LT</a:t>
            </a:r>
            <a:r>
              <a:rPr lang="ja-JP" altLang="en-US" sz="3600" dirty="0"/>
              <a:t>を募集しています！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セキュリティに少しでも関係していれば大歓迎です。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75762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C189B-C79D-B29A-7D63-9E54C40C1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今回扱う内容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BA9E4A-DEDB-B9AB-D4F7-8BB19A96A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・岡山県精神科医療センターのランサムウェア事案調査報告書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4440F47-9993-8064-24E0-E729A8FB7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666" y="3897473"/>
            <a:ext cx="5096586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55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AF977C-89D9-15A3-E3B7-74EB96012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FCD2F-8650-D620-A4F2-31E46AA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707A26-10A2-08EF-8941-A729C7E88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2024/5/19(Sun)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に電子カルテを含む病院情報システムがサイバー攻撃を受け、電子カルテの機能停止、個人情報の漏洩が発覚</a:t>
            </a:r>
            <a:endParaRPr lang="en-US" altLang="ja-JP" sz="5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240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7C5A1-4E90-AC21-78D8-CCFF14F71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2E4D75-BE3E-DC6A-590B-2106BD6C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89181F-4B8E-7788-85E7-1F016B66C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2024/5/19(Sun)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に電子カルテを含む病院情報システムがサイバー攻撃を受け、電子カルテの機能停止、個人情報の漏洩が発覚</a:t>
            </a:r>
            <a:endParaRPr lang="en-US" altLang="ja-JP" sz="5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896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819A0-3688-FBB9-E8F8-E053588EA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E7D12A-2D06-F4FC-A74B-885256756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被害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C432B6-35E5-8249-6ACB-68B796EC1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ネットワークスキャン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バックアップの破壊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AD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情報の窃取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台の仮想サーバ、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台の仮想共有ストレージ、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代の仮想インフラ用サーバ、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台のその他物理サーバ、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244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台の</a:t>
            </a: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HIS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端末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9811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E06C49-B9FD-0ED2-EB08-BA9E10E33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CCABBF-0859-3C05-F78E-3E38C085D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被害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AA2F7A-CA38-828B-EE6D-BDFC1C861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万人の患者の名前、住所、生年月日、電話番号、診断、投薬情報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（いまだ公開の事実なし）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655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DB255-BA90-A363-C1B9-862952809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4BA5EC-89EE-14C9-6743-E1B509CB9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被害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6A2C33-F728-67E9-B777-7FA984868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万人の患者の名前、住所、生年月日、電話番号、診断、投薬情報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（いまだ公開の事実なし）</a:t>
            </a:r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506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縞模様">
  <a:themeElements>
    <a:clrScheme name="縞模様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縞模様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縞模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縞模様</Template>
  <TotalTime>1057</TotalTime>
  <Words>471</Words>
  <Application>Microsoft Office PowerPoint</Application>
  <PresentationFormat>ワイド画面</PresentationFormat>
  <Paragraphs>62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BIZ UDPゴシック</vt:lpstr>
      <vt:lpstr>Arial</vt:lpstr>
      <vt:lpstr>Corbel</vt:lpstr>
      <vt:lpstr>Wingdings</vt:lpstr>
      <vt:lpstr>縞模様</vt:lpstr>
      <vt:lpstr>PowerPoint プレゼンテーション</vt:lpstr>
      <vt:lpstr>$Whoami</vt:lpstr>
      <vt:lpstr>LT募集中</vt:lpstr>
      <vt:lpstr>今回扱う内容</vt:lpstr>
      <vt:lpstr>概要</vt:lpstr>
      <vt:lpstr>概要</vt:lpstr>
      <vt:lpstr>被害</vt:lpstr>
      <vt:lpstr>被害</vt:lpstr>
      <vt:lpstr>被害</vt:lpstr>
      <vt:lpstr>侵入</vt:lpstr>
      <vt:lpstr>横展開</vt:lpstr>
      <vt:lpstr>横展開</vt:lpstr>
      <vt:lpstr>脆弱性の詳細</vt:lpstr>
      <vt:lpstr>脆弱性の詳細</vt:lpstr>
      <vt:lpstr>復旧プロセス</vt:lpstr>
      <vt:lpstr>復旧プロセス</vt:lpstr>
      <vt:lpstr>復旧プロセス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shota matsuda</dc:creator>
  <cp:lastModifiedBy>shota matsuda</cp:lastModifiedBy>
  <cp:revision>4</cp:revision>
  <dcterms:created xsi:type="dcterms:W3CDTF">2024-10-10T05:59:14Z</dcterms:created>
  <dcterms:modified xsi:type="dcterms:W3CDTF">2025-03-01T12:14:34Z</dcterms:modified>
</cp:coreProperties>
</file>